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7" r:id="rId6"/>
    <p:sldId id="268" r:id="rId7"/>
    <p:sldId id="269" r:id="rId8"/>
    <p:sldId id="261" r:id="rId9"/>
    <p:sldId id="262" r:id="rId10"/>
    <p:sldId id="263" r:id="rId11"/>
    <p:sldId id="264" r:id="rId12"/>
    <p:sldId id="265" r:id="rId13"/>
    <p:sldId id="270" r:id="rId14"/>
    <p:sldId id="271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UkfU2cvdOPFggf94NWBJQ==" hashData="975Ch1viLg4MBrZj8YaOtdBrJVUgnVdX5f599Sztp4IjiJWKlhONMMZ+H7s3GTxdUTkHLLqTVBGxD75E/ovK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24/05/2019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566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700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6393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9306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933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792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003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062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36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141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6336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1484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456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24/05/2019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24/05/2019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24/05/2019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24/05/2019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24/05/2019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24/05/2019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24/05/2019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24/05/2019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24/05/2019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24/05/2019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24/05/2019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24/05/2019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988" y="656176"/>
            <a:ext cx="11053006" cy="559051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32518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12951" y="1642402"/>
            <a:ext cx="861229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Mais se sont 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Les Pires Réflexions N°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3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.</a:t>
            </a:r>
            <a:endParaRPr lang="fr-FR" sz="72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</a:t>
            </a:r>
            <a:endParaRPr lang="fr-FR" sz="72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loot_001.wav"/>
          </p:stSnd>
        </p:sndAc>
      </p:transition>
    </mc:Choice>
    <mc:Fallback>
      <p:transition spd="slow" advTm="13000">
        <p:circle/>
        <p:sndAc>
          <p:stSnd loop="1">
            <p:snd r:embed="rId3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31" b="14254"/>
          <a:stretch/>
        </p:blipFill>
        <p:spPr>
          <a:xfrm>
            <a:off x="1482271" y="655275"/>
            <a:ext cx="9227457" cy="5584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0" y="664210"/>
            <a:ext cx="8013700" cy="5609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917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76" b="10062"/>
          <a:stretch/>
        </p:blipFill>
        <p:spPr>
          <a:xfrm>
            <a:off x="1644887" y="635432"/>
            <a:ext cx="8927207" cy="5624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120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37" b="20353"/>
          <a:stretch/>
        </p:blipFill>
        <p:spPr>
          <a:xfrm>
            <a:off x="987877" y="596258"/>
            <a:ext cx="10216245" cy="56654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1771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41"/>
          <a:stretch/>
        </p:blipFill>
        <p:spPr>
          <a:xfrm>
            <a:off x="2392564" y="685462"/>
            <a:ext cx="7406872" cy="5487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71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1131" y="698500"/>
            <a:ext cx="9193684" cy="5487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79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5350" y="697225"/>
            <a:ext cx="7861300" cy="5488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33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76" t="5293" r="4539" b="7404"/>
          <a:stretch/>
        </p:blipFill>
        <p:spPr>
          <a:xfrm>
            <a:off x="1720850" y="648501"/>
            <a:ext cx="8750299" cy="553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44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2108" y="723900"/>
            <a:ext cx="8827784" cy="546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48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02301" y="326036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65832" y="740416"/>
            <a:ext cx="9060335" cy="542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65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901"/>
          <a:stretch/>
        </p:blipFill>
        <p:spPr>
          <a:xfrm>
            <a:off x="3103571" y="709410"/>
            <a:ext cx="6009840" cy="552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57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641" y="676356"/>
            <a:ext cx="8521700" cy="5588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65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673100"/>
            <a:ext cx="9118600" cy="556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681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988" y="652478"/>
            <a:ext cx="11053006" cy="559051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24/05/2019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71401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2587668" y="1720840"/>
            <a:ext cx="701666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 Mais se sont 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Les Pires Réflexions .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</a:t>
            </a:r>
            <a:endParaRPr lang="fr-FR" sz="72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68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355</TotalTime>
  <Words>265</Words>
  <Application>Microsoft Office PowerPoint</Application>
  <PresentationFormat>Grand écran</PresentationFormat>
  <Paragraphs>81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65</cp:revision>
  <dcterms:created xsi:type="dcterms:W3CDTF">2019-02-26T12:55:36Z</dcterms:created>
  <dcterms:modified xsi:type="dcterms:W3CDTF">2019-05-24T13:07:34Z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