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7" r:id="rId6"/>
    <p:sldId id="268" r:id="rId7"/>
    <p:sldId id="269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yRj2yrwEdXIyw/IZAcwiQ==" hashData="0Sw8nKKE7v+ttD6sytuLOQVMuNeWzSchAOKxtMBkXgcxKmvC+FbRfPA+7hspZmM4iW7lFpRFMyLdBkQF/aD3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23/05/2019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566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00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639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30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33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792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003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062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3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41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633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148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456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23/05/2019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23/05/2019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23/05/2019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23/05/2019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23/05/2019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23/05/2019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23/05/2019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23/05/2019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23/05/2019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23/05/2019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23/05/2019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23/05/2019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325" y="662677"/>
            <a:ext cx="11051628" cy="559430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12951" y="1642402"/>
            <a:ext cx="854657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N°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  <a:endParaRPr lang="fr-FR" sz="72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loot_001.wav"/>
          </p:stSnd>
        </p:sndAc>
      </p:transition>
    </mc:Choice>
    <mc:Fallback>
      <p:transition spd="slow" advTm="13000">
        <p:circl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985" y="633248"/>
            <a:ext cx="8071945" cy="5650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135" y="929549"/>
            <a:ext cx="10967729" cy="5218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17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533" y="775765"/>
            <a:ext cx="10986933" cy="5057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20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142" y="660074"/>
            <a:ext cx="10922697" cy="53809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77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482" y="929549"/>
            <a:ext cx="10957035" cy="4963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7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0801" y="1182414"/>
            <a:ext cx="10883792" cy="4162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79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1248" y="662164"/>
            <a:ext cx="8353635" cy="5551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33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847" y="683172"/>
            <a:ext cx="11004807" cy="5502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544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64" b="5206"/>
          <a:stretch/>
        </p:blipFill>
        <p:spPr>
          <a:xfrm>
            <a:off x="1591011" y="671276"/>
            <a:ext cx="9034960" cy="5598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548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5" r="215" b="9426"/>
          <a:stretch/>
        </p:blipFill>
        <p:spPr>
          <a:xfrm>
            <a:off x="2005568" y="630621"/>
            <a:ext cx="8163191" cy="5580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16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386" y="1071822"/>
            <a:ext cx="10957035" cy="4689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357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5"/>
          <a:stretch/>
        </p:blipFill>
        <p:spPr>
          <a:xfrm>
            <a:off x="976815" y="632676"/>
            <a:ext cx="10263352" cy="5675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865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5987" y="726107"/>
            <a:ext cx="10620026" cy="5459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68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497" y="633741"/>
            <a:ext cx="11053006" cy="572260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87668" y="1720840"/>
            <a:ext cx="701666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.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1448</TotalTime>
  <Words>265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67</cp:revision>
  <dcterms:created xsi:type="dcterms:W3CDTF">2019-02-26T12:55:36Z</dcterms:created>
  <dcterms:modified xsi:type="dcterms:W3CDTF">2019-05-24T12:53:18Z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