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7" r:id="rId6"/>
    <p:sldId id="268" r:id="rId7"/>
    <p:sldId id="269" r:id="rId8"/>
    <p:sldId id="261" r:id="rId9"/>
    <p:sldId id="262" r:id="rId10"/>
    <p:sldId id="263" r:id="rId11"/>
    <p:sldId id="264" r:id="rId12"/>
    <p:sldId id="265" r:id="rId13"/>
    <p:sldId id="270" r:id="rId14"/>
    <p:sldId id="271" r:id="rId15"/>
    <p:sldId id="274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AyMjoRihc868UHiHIn6AQg==" hashData="1/GtOon2oUGyKY0CRAQ1NCMWdic4M0iKjEG6i/jQQIlmzPP5QtB5/jlK5Pimfye1G1RqixUujqqUqHC3NprJd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BF7F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83" d="100"/>
          <a:sy n="83" d="100"/>
        </p:scale>
        <p:origin x="258" y="17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832F734-7AF8-4D81-ADB9-DF7F01399FC8}" type="datetimeFigureOut">
              <a:rPr lang="fr-FR" smtClean="0"/>
              <a:t>20/05/2019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84A6981-7AF1-41E0-B3C5-C09FFB9228D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5061733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9459071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2775261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5656601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3970007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6663936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2293063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0693321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0079250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2400343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5606216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4179364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2214135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9763361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8414840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8645676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E2BC38-D8CC-412A-9270-4139142A3E9F}" type="datetime1">
              <a:rPr lang="fr-FR" smtClean="0"/>
              <a:t>20/05/2019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848817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51B3A7-756B-404C-85DD-EB4ABFA1CC3C}" type="datetime1">
              <a:rPr lang="fr-FR" smtClean="0"/>
              <a:t>20/05/2019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869945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6B70F9-3E4A-4ED7-B157-C72AF72A34AE}" type="datetime1">
              <a:rPr lang="fr-FR" smtClean="0"/>
              <a:t>20/05/2019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717898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A2A714-FAB3-428E-A76D-1C9FB95FEEE8}" type="datetime1">
              <a:rPr lang="fr-FR" smtClean="0"/>
              <a:t>20/05/2019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621886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D916B1-8985-46A0-BFC4-07E3E5AFF11E}" type="datetime1">
              <a:rPr lang="fr-FR" smtClean="0"/>
              <a:t>20/05/2019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241878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E910E9-0E6B-4D12-9463-37C7F88F09FE}" type="datetime1">
              <a:rPr lang="fr-FR" smtClean="0"/>
              <a:t>20/05/2019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293530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61CD92-E3B7-401F-9DF0-AE8150C7E329}" type="datetime1">
              <a:rPr lang="fr-FR" smtClean="0"/>
              <a:t>20/05/2019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541384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F19573-270D-4999-9436-309C5F6BDBC2}" type="datetime1">
              <a:rPr lang="fr-FR" smtClean="0"/>
              <a:t>20/05/2019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465668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F823A0-2160-47AB-8B03-430D57899443}" type="datetime1">
              <a:rPr lang="fr-FR" smtClean="0"/>
              <a:t>20/05/2019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4085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673CC1-78A8-48C0-9E49-D06FA80934D3}" type="datetime1">
              <a:rPr lang="fr-FR" smtClean="0"/>
              <a:t>20/05/2019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05286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49C34A-9755-42CE-AAD2-82186F5D4B6A}" type="datetime1">
              <a:rPr lang="fr-FR" smtClean="0"/>
              <a:t>20/05/2019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369719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078B5F3-408C-4090-8927-114B6DE08D4E}" type="datetime1">
              <a:rPr lang="fr-FR" smtClean="0"/>
              <a:t>20/05/2019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26058563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20/05/2019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1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09010" y="71401"/>
            <a:ext cx="9173980" cy="6114175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1912951" y="1642402"/>
            <a:ext cx="8391080" cy="34163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7200" b="1" dirty="0" smtClean="0">
                <a:latin typeface="Brush Script MT" panose="03060802040406070304" pitchFamily="66" charset="0"/>
              </a:rPr>
              <a:t>        </a:t>
            </a:r>
            <a:r>
              <a:rPr lang="fr-FR" sz="7200" b="1" dirty="0" smtClean="0">
                <a:latin typeface="Brush Script MT" panose="03060802040406070304" pitchFamily="66" charset="0"/>
              </a:rPr>
              <a:t> Mais se sont </a:t>
            </a:r>
            <a:endParaRPr lang="fr-FR" sz="7200" b="1" dirty="0" smtClean="0">
              <a:latin typeface="Brush Script MT" panose="03060802040406070304" pitchFamily="66" charset="0"/>
            </a:endParaRPr>
          </a:p>
          <a:p>
            <a:r>
              <a:rPr lang="fr-FR" sz="7200" b="1" dirty="0" smtClean="0">
                <a:latin typeface="Brush Script MT" panose="03060802040406070304" pitchFamily="66" charset="0"/>
              </a:rPr>
              <a:t>Les Pires Réflexions N</a:t>
            </a:r>
            <a:r>
              <a:rPr lang="fr-FR" sz="7200" b="1" dirty="0" smtClean="0">
                <a:latin typeface="Brush Script MT" panose="03060802040406070304" pitchFamily="66" charset="0"/>
              </a:rPr>
              <a:t>° </a:t>
            </a:r>
            <a:r>
              <a:rPr lang="fr-FR" sz="7200" b="1" dirty="0">
                <a:latin typeface="Brush Script MT" panose="03060802040406070304" pitchFamily="66" charset="0"/>
              </a:rPr>
              <a:t>1</a:t>
            </a:r>
            <a:r>
              <a:rPr lang="fr-FR" sz="7200" b="1" dirty="0" smtClean="0">
                <a:latin typeface="Brush Script MT" panose="03060802040406070304" pitchFamily="66" charset="0"/>
              </a:rPr>
              <a:t>.</a:t>
            </a:r>
            <a:endParaRPr lang="fr-FR" sz="7200" b="1" dirty="0" smtClean="0">
              <a:latin typeface="Brush Script MT" panose="03060802040406070304" pitchFamily="66" charset="0"/>
            </a:endParaRPr>
          </a:p>
          <a:p>
            <a:r>
              <a:rPr lang="fr-FR" sz="7200" b="1" dirty="0" smtClean="0">
                <a:latin typeface="Brush Script MT" panose="03060802040406070304" pitchFamily="66" charset="0"/>
              </a:rPr>
              <a:t>      </a:t>
            </a:r>
            <a:r>
              <a:rPr lang="fr-FR" sz="7200" b="1" dirty="0" smtClean="0">
                <a:latin typeface="Brush Script MT" panose="03060802040406070304" pitchFamily="66" charset="0"/>
              </a:rPr>
              <a:t>   Par </a:t>
            </a:r>
            <a:r>
              <a:rPr lang="fr-FR" sz="7200" b="1" dirty="0" smtClean="0">
                <a:latin typeface="Brush Script MT" panose="03060802040406070304" pitchFamily="66" charset="0"/>
              </a:rPr>
              <a:t>Lande</a:t>
            </a:r>
            <a:endParaRPr lang="fr-FR" sz="7200" b="1" dirty="0"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000409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  <p:sndAc>
          <p:stSnd loop="1">
            <p:snd r:embed="rId3" name="bloot_001.wav"/>
          </p:stSnd>
        </p:sndAc>
      </p:transition>
    </mc:Choice>
    <mc:Fallback>
      <p:transition spd="slow" advTm="13000">
        <p:circle/>
        <p:sndAc>
          <p:stSnd loop="1">
            <p:snd r:embed="rId3" name="bloot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20/05/2019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2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02258" y="929549"/>
            <a:ext cx="10987483" cy="476715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6358020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20/05/2019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3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13546" y="2537763"/>
            <a:ext cx="10764907" cy="162559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2291771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20/05/2019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4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58680" y="613784"/>
            <a:ext cx="10697697" cy="557179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1712040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20/05/2019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5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696343" y="678799"/>
            <a:ext cx="6824295" cy="553787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2417718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20/05/2019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6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r="-1117"/>
          <a:stretch/>
        </p:blipFill>
        <p:spPr>
          <a:xfrm>
            <a:off x="1232530" y="678169"/>
            <a:ext cx="9726940" cy="550166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017100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20/05/2019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7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65200" y="1801123"/>
            <a:ext cx="10388600" cy="309887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047934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20/05/2019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8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04850" y="2197326"/>
            <a:ext cx="10782299" cy="246334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2023372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20/05/2019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85751" y="1158783"/>
            <a:ext cx="10820497" cy="454043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154405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20/05/2019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10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11200" y="1892300"/>
            <a:ext cx="10769600" cy="30734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6054864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02301" y="326036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20/05/2019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11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498402" y="727950"/>
            <a:ext cx="7195193" cy="548522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4316594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20/05/2019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12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83506" y="1552071"/>
            <a:ext cx="11024987" cy="375385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0635741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20/05/2019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13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87191" y="2390407"/>
            <a:ext cx="10642600" cy="207718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5486545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20/05/2019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14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524000" y="673100"/>
            <a:ext cx="9118600" cy="55626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596815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20/05/2019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15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09010" y="71401"/>
            <a:ext cx="9173980" cy="6114175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2587668" y="1720840"/>
            <a:ext cx="7016664" cy="34163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7200" b="1" dirty="0" smtClean="0">
                <a:latin typeface="Brush Script MT" panose="03060802040406070304" pitchFamily="66" charset="0"/>
              </a:rPr>
              <a:t>C’était Mais se sont </a:t>
            </a:r>
            <a:endParaRPr lang="fr-FR" sz="7200" b="1" dirty="0" smtClean="0">
              <a:latin typeface="Brush Script MT" panose="03060802040406070304" pitchFamily="66" charset="0"/>
            </a:endParaRPr>
          </a:p>
          <a:p>
            <a:r>
              <a:rPr lang="fr-FR" sz="7200" b="1" dirty="0" smtClean="0">
                <a:latin typeface="Brush Script MT" panose="03060802040406070304" pitchFamily="66" charset="0"/>
              </a:rPr>
              <a:t>Les Pires Réflexions .</a:t>
            </a:r>
            <a:endParaRPr lang="fr-FR" sz="7200" b="1" dirty="0" smtClean="0">
              <a:latin typeface="Brush Script MT" panose="03060802040406070304" pitchFamily="66" charset="0"/>
            </a:endParaRPr>
          </a:p>
          <a:p>
            <a:r>
              <a:rPr lang="fr-FR" sz="7200" b="1" dirty="0" smtClean="0">
                <a:latin typeface="Brush Script MT" panose="03060802040406070304" pitchFamily="66" charset="0"/>
              </a:rPr>
              <a:t>    </a:t>
            </a:r>
            <a:r>
              <a:rPr lang="fr-FR" sz="7200" b="1" dirty="0" smtClean="0">
                <a:latin typeface="Brush Script MT" panose="03060802040406070304" pitchFamily="66" charset="0"/>
              </a:rPr>
              <a:t>Par </a:t>
            </a:r>
            <a:r>
              <a:rPr lang="fr-FR" sz="7200" b="1" dirty="0" smtClean="0">
                <a:latin typeface="Brush Script MT" panose="03060802040406070304" pitchFamily="66" charset="0"/>
              </a:rPr>
              <a:t>Lande</a:t>
            </a:r>
            <a:endParaRPr lang="fr-FR" sz="7200" b="1" dirty="0"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366822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344</TotalTime>
  <Words>265</Words>
  <Application>Microsoft Office PowerPoint</Application>
  <PresentationFormat>Grand écran</PresentationFormat>
  <Paragraphs>81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Brush Script MT</vt:lpstr>
      <vt:lpstr>Calibri</vt:lpstr>
      <vt:lpstr>Calibri Light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61</cp:revision>
  <dcterms:created xsi:type="dcterms:W3CDTF">2019-02-26T12:55:36Z</dcterms:created>
  <dcterms:modified xsi:type="dcterms:W3CDTF">2019-05-20T19:03:28Z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