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1odzV8+a08zG/hPZAahRA==" hashData="JiKFD1FwBXnVuplFJ5ys7PjpQrdrUjNJY370GzN3965y+8DawUOkg4b+0+pLE8VBU3oIQ+XA4vx1gZTjxRI/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2616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2310484"/>
            <a:ext cx="868321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9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  <p:sndAc>
          <p:stSnd loop="1">
            <p:snd r:embed="rId3" name="Enio morricone.wav"/>
          </p:stSnd>
        </p:sndAc>
      </p:transition>
    </mc:Choice>
    <mc:Fallback>
      <p:transition spd="slow" advTm="15000">
        <p:wedge/>
        <p:sndAc>
          <p:stSnd loop="1">
            <p:snd r:embed="rId3" name="Enio morric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6883" r="-725" b="7319"/>
          <a:stretch/>
        </p:blipFill>
        <p:spPr>
          <a:xfrm>
            <a:off x="1782417" y="611205"/>
            <a:ext cx="8627165" cy="56355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56" t="1678" r="2892" b="4946"/>
          <a:stretch/>
        </p:blipFill>
        <p:spPr>
          <a:xfrm>
            <a:off x="2109006" y="564903"/>
            <a:ext cx="7973988" cy="57281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82" b="18406"/>
          <a:stretch/>
        </p:blipFill>
        <p:spPr>
          <a:xfrm>
            <a:off x="1776991" y="765106"/>
            <a:ext cx="8638018" cy="53277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7948" y="627360"/>
            <a:ext cx="8256104" cy="56032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084" r="-464" b="12972"/>
          <a:stretch/>
        </p:blipFill>
        <p:spPr>
          <a:xfrm>
            <a:off x="1987827" y="596438"/>
            <a:ext cx="8282608" cy="55552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530508"/>
            <a:ext cx="7633252" cy="57175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8"/>
          <a:stretch/>
        </p:blipFill>
        <p:spPr>
          <a:xfrm>
            <a:off x="1855304" y="744096"/>
            <a:ext cx="8534399" cy="54158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5062" y="612466"/>
            <a:ext cx="8428382" cy="56154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1065" y="768626"/>
            <a:ext cx="8601670" cy="53141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99598" y="582129"/>
            <a:ext cx="8192804" cy="56937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99" b="21798"/>
          <a:stretch/>
        </p:blipFill>
        <p:spPr>
          <a:xfrm>
            <a:off x="1636815" y="926624"/>
            <a:ext cx="8845655" cy="48910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8313" y="616226"/>
            <a:ext cx="8375374" cy="5675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5731" y="1244859"/>
            <a:ext cx="9120537" cy="43682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5021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1756485"/>
            <a:ext cx="868321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37</cp:revision>
  <dcterms:created xsi:type="dcterms:W3CDTF">2021-04-27T13:16:17Z</dcterms:created>
  <dcterms:modified xsi:type="dcterms:W3CDTF">2021-05-04T17:34:55Z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