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KtrbYMI+YHvLniqska5oQ==" hashData="T9WcBIklGkVI5TdVn1jYCZJgrVL1z6HrW5aa+D7nvWw9A7wHLsEclF2amExuF99t5cKNEUdW5moiUICYzRyp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8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  <p:sndAc>
          <p:stSnd loop="1">
            <p:snd r:embed="rId3" name="Enio morricone.wav"/>
          </p:stSnd>
        </p:sndAc>
      </p:transition>
    </mc:Choice>
    <mc:Fallback>
      <p:transition spd="slow" advTm="15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1095624" y="2091437"/>
            <a:ext cx="9706162" cy="27588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6" t="1678" r="2892" b="4946"/>
          <a:stretch/>
        </p:blipFill>
        <p:spPr>
          <a:xfrm>
            <a:off x="2109006" y="564903"/>
            <a:ext cx="7973988" cy="57281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7959" y="1573866"/>
            <a:ext cx="9496082" cy="37102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7948" y="627360"/>
            <a:ext cx="8256104" cy="5603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1530" y="1891747"/>
            <a:ext cx="9628939" cy="3074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530508"/>
            <a:ext cx="7633252" cy="57175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9458" y="1152939"/>
            <a:ext cx="8879759" cy="45413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062" y="612466"/>
            <a:ext cx="8428382" cy="56154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14" r="-783" b="8667"/>
          <a:stretch/>
        </p:blipFill>
        <p:spPr>
          <a:xfrm>
            <a:off x="2001079" y="519753"/>
            <a:ext cx="8136834" cy="57585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9598" y="582129"/>
            <a:ext cx="8192804" cy="56937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7132" y="1256550"/>
            <a:ext cx="9044607" cy="4309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16226"/>
            <a:ext cx="8375374" cy="5675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1038" y="508763"/>
            <a:ext cx="9089924" cy="58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2021-04-27T13:16:17Z</dcterms:created>
  <dcterms:modified xsi:type="dcterms:W3CDTF">2021-05-04T17:20:10Z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