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wDv0/lOptiWIfX7QfWrg==" hashData="vd9UufFUtsRA5wq7LiPUvONMWMHlu7HTjLt25Uu6c2j0YhFlGLK+LZPh83nPZi7/kdW7NDKUy8PELw9yCwO6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</a:t>
            </a:r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° </a:t>
            </a:r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7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  <p:sndAc>
          <p:stSnd loop="1">
            <p:snd r:embed="rId3" name="Enio morricone.wav"/>
          </p:stSnd>
        </p:sndAc>
      </p:transition>
    </mc:Choice>
    <mc:Fallback>
      <p:transition spd="slow" advTm="15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9192" y="1630016"/>
            <a:ext cx="9386631" cy="3684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" t="1678" r="2892" b="4946"/>
          <a:stretch/>
        </p:blipFill>
        <p:spPr>
          <a:xfrm>
            <a:off x="2109006" y="564903"/>
            <a:ext cx="7973988" cy="5728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43" b="20758"/>
          <a:stretch/>
        </p:blipFill>
        <p:spPr>
          <a:xfrm>
            <a:off x="1742661" y="1157285"/>
            <a:ext cx="8706677" cy="4543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948" y="627360"/>
            <a:ext cx="8256104" cy="5603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4"/>
          <a:stretch/>
        </p:blipFill>
        <p:spPr>
          <a:xfrm>
            <a:off x="1709531" y="1025565"/>
            <a:ext cx="8818616" cy="48318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530508"/>
            <a:ext cx="7633252" cy="5717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1683"/>
          <a:stretch/>
        </p:blipFill>
        <p:spPr>
          <a:xfrm>
            <a:off x="1595417" y="1081488"/>
            <a:ext cx="9001166" cy="4695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2" y="612466"/>
            <a:ext cx="8428382" cy="5615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4794" y="1577009"/>
            <a:ext cx="9419231" cy="3710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9598" y="582129"/>
            <a:ext cx="8192804" cy="5693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4" b="5120"/>
          <a:stretch/>
        </p:blipFill>
        <p:spPr>
          <a:xfrm>
            <a:off x="1870305" y="827566"/>
            <a:ext cx="8451390" cy="52028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16226"/>
            <a:ext cx="8375374" cy="5675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2912" y="890638"/>
            <a:ext cx="8586175" cy="50767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2021-04-27T13:16:17Z</dcterms:created>
  <dcterms:modified xsi:type="dcterms:W3CDTF">2021-05-04T17:06:11Z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