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3llmVEbuX2k5z1c1JIXQA==" hashData="q3TF9v0oqQ3Bm2fUN44PZD+eMdrkPykcrI6S8GSa57WW0JdVVXmTR9QBnmfgIVPY60aApV69/i2K76RiguAS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03/05/2021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03/05/2021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2397" t="2" r="12514" b="-295"/>
          <a:stretch/>
        </p:blipFill>
        <p:spPr>
          <a:xfrm>
            <a:off x="1881809" y="62616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2310484"/>
            <a:ext cx="868321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6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  <p:sndAc>
          <p:stSnd loop="1">
            <p:snd r:embed="rId3" name="Enio morricone.wav"/>
          </p:stSnd>
        </p:sndAc>
      </p:transition>
    </mc:Choice>
    <mc:Fallback>
      <p:transition spd="slow" advTm="15000">
        <p:wedge/>
        <p:sndAc>
          <p:stSnd loop="1">
            <p:snd r:embed="rId3" name="Enio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4291" r="7391" b="42802"/>
          <a:stretch/>
        </p:blipFill>
        <p:spPr>
          <a:xfrm>
            <a:off x="1411716" y="1488863"/>
            <a:ext cx="9350165" cy="39710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r="-171" b="20776"/>
          <a:stretch/>
        </p:blipFill>
        <p:spPr>
          <a:xfrm>
            <a:off x="1762539" y="873627"/>
            <a:ext cx="8666922" cy="51107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3322" r="3623" b="24181"/>
          <a:stretch/>
        </p:blipFill>
        <p:spPr>
          <a:xfrm>
            <a:off x="1469788" y="1307718"/>
            <a:ext cx="9252421" cy="42425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7137" y="602352"/>
            <a:ext cx="7537726" cy="56532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5024" r="725" b="13044"/>
          <a:stretch/>
        </p:blipFill>
        <p:spPr>
          <a:xfrm>
            <a:off x="1895061" y="600903"/>
            <a:ext cx="8428382" cy="56189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1143000"/>
            <a:ext cx="9144000" cy="457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10652" r="-145" b="25580"/>
          <a:stretch/>
        </p:blipFill>
        <p:spPr>
          <a:xfrm>
            <a:off x="1789043" y="773514"/>
            <a:ext cx="8680773" cy="53587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0091" r="10091" b="610"/>
          <a:stretch/>
        </p:blipFill>
        <p:spPr>
          <a:xfrm>
            <a:off x="1762539" y="809625"/>
            <a:ext cx="8666922" cy="52068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11359" r="-435" b="12772"/>
          <a:stretch/>
        </p:blipFill>
        <p:spPr>
          <a:xfrm>
            <a:off x="1775791" y="743068"/>
            <a:ext cx="8600661" cy="5366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5062" y="633466"/>
            <a:ext cx="8394802" cy="55863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5041" r="4004" b="39108"/>
          <a:stretch/>
        </p:blipFill>
        <p:spPr>
          <a:xfrm>
            <a:off x="1438914" y="1391478"/>
            <a:ext cx="9299074" cy="40816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255" t="7531" r="4506" b="-90"/>
          <a:stretch/>
        </p:blipFill>
        <p:spPr>
          <a:xfrm>
            <a:off x="1643270" y="1067063"/>
            <a:ext cx="8878955" cy="47539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9944" t="4438" r="9334" b="6832"/>
          <a:stretch/>
        </p:blipFill>
        <p:spPr>
          <a:xfrm>
            <a:off x="1868558" y="588261"/>
            <a:ext cx="8415130" cy="56920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2397" t="2" r="12514"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1756485"/>
            <a:ext cx="868321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2021-04-27T13:16:17Z</dcterms:created>
  <dcterms:modified xsi:type="dcterms:W3CDTF">2021-05-03T18:53:07Z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