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COoyi0HcimweWgFcW+imA==" hashData="dFQVyHPP1gqbruUct/WM71kIANTGoLkMIcBQmJMwuip9un+LZeeUiR/QHrwHvz8DCeGMMdtmWuvIthkldKpe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5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  <p:sndAc>
          <p:stSnd loop="1">
            <p:snd r:embed="rId3" name="Enio morricone.wav"/>
          </p:stSnd>
        </p:sndAc>
      </p:transition>
    </mc:Choice>
    <mc:Fallback>
      <p:transition spd="slow" advTm="13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861" y="821635"/>
            <a:ext cx="8666278" cy="5128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2783" y="969065"/>
            <a:ext cx="8737599" cy="4914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373" r="18529" b="49872"/>
          <a:stretch/>
        </p:blipFill>
        <p:spPr>
          <a:xfrm>
            <a:off x="1378089" y="1586948"/>
            <a:ext cx="9435821" cy="3684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22283"/>
            <a:ext cx="8404520" cy="5597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2263" y="711401"/>
            <a:ext cx="8787473" cy="5435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0" y="609327"/>
            <a:ext cx="8428383" cy="56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2"/>
          <a:stretch/>
        </p:blipFill>
        <p:spPr>
          <a:xfrm>
            <a:off x="1486715" y="1439018"/>
            <a:ext cx="9218570" cy="3979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3429" y="901148"/>
            <a:ext cx="8936869" cy="50490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639" r="612" b="20934"/>
          <a:stretch/>
        </p:blipFill>
        <p:spPr>
          <a:xfrm>
            <a:off x="2108092" y="603132"/>
            <a:ext cx="7975816" cy="5651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2" y="633466"/>
            <a:ext cx="8394802" cy="5586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6"/>
          <a:stretch/>
        </p:blipFill>
        <p:spPr>
          <a:xfrm>
            <a:off x="1444487" y="1382120"/>
            <a:ext cx="9303026" cy="4093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57"/>
          <a:stretch/>
        </p:blipFill>
        <p:spPr>
          <a:xfrm>
            <a:off x="1775791" y="702506"/>
            <a:ext cx="8640418" cy="5452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/>
          <a:stretch/>
        </p:blipFill>
        <p:spPr>
          <a:xfrm>
            <a:off x="1505365" y="1403946"/>
            <a:ext cx="9181269" cy="40501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2021-04-27T13:16:17Z</dcterms:created>
  <dcterms:modified xsi:type="dcterms:W3CDTF">2021-04-29T17:30:23Z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