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KaqZOxNEIUAC1DYVCVLIw==" hashData="lnVv5lbq5L8xzmEMK1Ke70KvFIWQ4fDrw4CCpyQl/6RXMSW+mHInb2JjKre7rGsltpSUjfHdgC3yxtFQ3oyN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29/04/2021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29/04/2021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29/04/2021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29/04/2021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4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  <p:sndAc>
          <p:stSnd loop="1">
            <p:snd r:embed="rId3" name="Enio morricone.wav"/>
          </p:stSnd>
        </p:sndAc>
      </p:transition>
    </mc:Choice>
    <mc:Fallback>
      <p:transition spd="slow" advTm="13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2966" y="1099881"/>
            <a:ext cx="8826067" cy="4658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6034" y="737649"/>
            <a:ext cx="8719931" cy="5382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3194" y="1577009"/>
            <a:ext cx="9447328" cy="37238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5030" y="625070"/>
            <a:ext cx="8441939" cy="56078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4722" y="579541"/>
            <a:ext cx="7862555" cy="56402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4" b="13318"/>
          <a:stretch/>
        </p:blipFill>
        <p:spPr>
          <a:xfrm>
            <a:off x="2722578" y="507585"/>
            <a:ext cx="6746843" cy="58428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0301" y="1515507"/>
            <a:ext cx="9791397" cy="38269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711" y="958255"/>
            <a:ext cx="8718506" cy="4925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04" r="1497" b="12270"/>
          <a:stretch/>
        </p:blipFill>
        <p:spPr>
          <a:xfrm>
            <a:off x="2763078" y="477078"/>
            <a:ext cx="6665844" cy="5879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0095" y="947173"/>
            <a:ext cx="8848879" cy="49765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261" r="-57" b="11471"/>
          <a:stretch/>
        </p:blipFill>
        <p:spPr>
          <a:xfrm>
            <a:off x="1831267" y="562978"/>
            <a:ext cx="8529465" cy="5656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7" y="606896"/>
            <a:ext cx="8408031" cy="56129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1840810" y="705678"/>
            <a:ext cx="8510379" cy="5446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2021-04-27T13:16:17Z</dcterms:created>
  <dcterms:modified xsi:type="dcterms:W3CDTF">2021-04-29T16:29:28Z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