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Nc4ecZwiTdSmMmQPQuYaA==" hashData="yxkYFIaiUm8twQXdDMEtO2I1a+kEzVCIukDuit7+m+Jye65FWwlpu3sd/I5iLzCp4EaLUG59QP3/URogtrXdC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29/04/2021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29/04/2021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29/04/2021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29/04/2021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29/04/2021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2616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2310484"/>
            <a:ext cx="8683211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N°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3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  <p:sndAc>
          <p:stSnd loop="1">
            <p:snd r:embed="rId3" name="Enio morricone.wav"/>
          </p:stSnd>
        </p:sndAc>
      </p:transition>
    </mc:Choice>
    <mc:Fallback>
      <p:transition spd="slow" advTm="13000">
        <p:wedge/>
        <p:sndAc>
          <p:stSnd loop="1">
            <p:snd r:embed="rId3" name="E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14" b="15145"/>
          <a:stretch/>
        </p:blipFill>
        <p:spPr>
          <a:xfrm>
            <a:off x="2693184" y="570537"/>
            <a:ext cx="6805632" cy="57169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36034" y="737649"/>
            <a:ext cx="8719931" cy="53827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8572" y="964095"/>
            <a:ext cx="9114855" cy="49298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5030" y="625070"/>
            <a:ext cx="8441939" cy="56078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38848" y="1128422"/>
            <a:ext cx="9089911" cy="4530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4" b="13318"/>
          <a:stretch/>
        </p:blipFill>
        <p:spPr>
          <a:xfrm>
            <a:off x="2722578" y="507585"/>
            <a:ext cx="6746843" cy="58428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5" b="9300"/>
          <a:stretch/>
        </p:blipFill>
        <p:spPr>
          <a:xfrm>
            <a:off x="1759961" y="662609"/>
            <a:ext cx="8682753" cy="55356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50711" y="958255"/>
            <a:ext cx="8718506" cy="49257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828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17983" y="1555404"/>
            <a:ext cx="9431531" cy="37852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0095" y="947173"/>
            <a:ext cx="8848879" cy="49765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09" b="19452"/>
          <a:stretch/>
        </p:blipFill>
        <p:spPr>
          <a:xfrm>
            <a:off x="1639871" y="1084027"/>
            <a:ext cx="8912258" cy="46899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7" y="606896"/>
            <a:ext cx="8408031" cy="5612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603504" y="521390"/>
            <a:ext cx="6984991" cy="58349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29/04/2021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95"/>
          <a:stretch/>
        </p:blipFill>
        <p:spPr>
          <a:xfrm>
            <a:off x="1881809" y="650215"/>
            <a:ext cx="8428382" cy="56288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1754394" y="1756485"/>
            <a:ext cx="868321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L’orgueilleuse en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Ariège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2021-04-27T13:16:17Z</dcterms:created>
  <dcterms:modified xsi:type="dcterms:W3CDTF">2021-04-29T16:07:11Z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