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8MFoFwSH5jrgbvNmal5nw==" hashData="HZLUwCtl9gPkussOZk8UMqn1ECIpBWCYLz1gcTuZcJCB/DqluLiFwYJ9Yz/iefGTg2QfNf6Sbc6c8TPa+2cFS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29/04/2021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01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29/04/2021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29/04/2021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29/04/2021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29/04/2021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29/04/2021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29/04/2021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29/04/2021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29/04/2021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29/04/2021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29/04/2021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29/04/2021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29/04/2021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2397" t="2" r="12514" b="-295"/>
          <a:stretch/>
        </p:blipFill>
        <p:spPr>
          <a:xfrm>
            <a:off x="1881809" y="626165"/>
            <a:ext cx="8428382" cy="5628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754394" y="2310484"/>
            <a:ext cx="8683211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L’orgueilleuse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N° 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2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  <p:sndAc>
          <p:stSnd loop="1">
            <p:snd r:embed="rId3" name="Enio morricone.wav"/>
          </p:stSnd>
        </p:sndAc>
      </p:transition>
    </mc:Choice>
    <mc:Fallback>
      <p:transition spd="slow" advTm="13000">
        <p:wedge/>
        <p:sndAc>
          <p:stSnd loop="1">
            <p:snd r:embed="rId3" name="Enio morric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907" b="33048"/>
          <a:stretch/>
        </p:blipFill>
        <p:spPr>
          <a:xfrm>
            <a:off x="1426451" y="1397690"/>
            <a:ext cx="9339097" cy="40626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r="-171" b="20776"/>
          <a:stretch/>
        </p:blipFill>
        <p:spPr>
          <a:xfrm>
            <a:off x="1762539" y="873627"/>
            <a:ext cx="8666922" cy="51107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110" b="38793"/>
          <a:stretch/>
        </p:blipFill>
        <p:spPr>
          <a:xfrm>
            <a:off x="1331987" y="1476203"/>
            <a:ext cx="9442030" cy="37929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7137" y="602352"/>
            <a:ext cx="7537726" cy="56532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r="408" b="33381"/>
          <a:stretch/>
        </p:blipFill>
        <p:spPr>
          <a:xfrm>
            <a:off x="1417900" y="1365314"/>
            <a:ext cx="9316361" cy="40945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0" y="1143000"/>
            <a:ext cx="9144000" cy="457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22975" r="2267" b="37180"/>
          <a:stretch/>
        </p:blipFill>
        <p:spPr>
          <a:xfrm>
            <a:off x="1415211" y="1520686"/>
            <a:ext cx="9361577" cy="38166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0091" r="10091" b="610"/>
          <a:stretch/>
        </p:blipFill>
        <p:spPr>
          <a:xfrm>
            <a:off x="1762539" y="809625"/>
            <a:ext cx="8666922" cy="52068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1478" r="375" b="7148"/>
          <a:stretch/>
        </p:blipFill>
        <p:spPr>
          <a:xfrm>
            <a:off x="1652442" y="892170"/>
            <a:ext cx="8887116" cy="50736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5062" y="633466"/>
            <a:ext cx="8394802" cy="55863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6463" r="-783" b="8434"/>
          <a:stretch/>
        </p:blipFill>
        <p:spPr>
          <a:xfrm>
            <a:off x="2630557" y="502758"/>
            <a:ext cx="6930886" cy="58524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5255" t="7531" r="4506" b="-90"/>
          <a:stretch/>
        </p:blipFill>
        <p:spPr>
          <a:xfrm>
            <a:off x="1643270" y="1067063"/>
            <a:ext cx="8878955" cy="47539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7854" r="-1016" b="10057"/>
          <a:stretch/>
        </p:blipFill>
        <p:spPr>
          <a:xfrm>
            <a:off x="2445191" y="492733"/>
            <a:ext cx="7215643" cy="58636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2397" t="2" r="12514" b="-295"/>
          <a:stretch/>
        </p:blipFill>
        <p:spPr>
          <a:xfrm>
            <a:off x="1881809" y="650215"/>
            <a:ext cx="8428382" cy="5628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754394" y="1756485"/>
            <a:ext cx="868321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L’orgueilleuse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2021-04-27T13:16:17Z</dcterms:created>
  <dcterms:modified xsi:type="dcterms:W3CDTF">2021-04-29T12:24:37Z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