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BGhWpY+vc3gcx9uJvFqDg==" hashData="31h+LbmsxqI0aR1bKwiuLvmW5JiaF+WYlovg4I4uAIpP2zaxWbAQrFhFlmtuzCeIW5YIhVjHCS+vjhNV48QZ8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4434B0-D0AB-4F6F-A730-06061B95BF38}" type="datetimeFigureOut">
              <a:rPr lang="fr-FR" smtClean="0"/>
              <a:t>04/05/2021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74EF58-B9B8-4AAF-BACF-ABFB2C4326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6813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21219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9709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8322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00868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14607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98983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03802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8606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3394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7456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60974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0600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0623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592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55018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34346-F5BE-4A57-ADFB-2B06C748DBA6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4788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3CC2B-893A-41D7-A6A5-5EA2C615F800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278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BC46F-B732-405A-AF30-817533921931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3138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E4806-3ACE-46F3-926A-7375CB0A91D9}" type="datetime1">
              <a:rPr lang="fr-FR" smtClean="0"/>
              <a:t>04/05/2021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1246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90D6E-38F6-494A-A67A-ABACC7C94BA8}" type="datetime1">
              <a:rPr lang="fr-FR" smtClean="0"/>
              <a:t>04/05/2021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4109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F7FBA-E0D5-4544-A5C2-E01CBA21AFF0}" type="datetime1">
              <a:rPr lang="fr-FR" smtClean="0"/>
              <a:t>04/05/2021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0160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B1E2A-43F2-4014-982B-1315B12D86E3}" type="datetime1">
              <a:rPr lang="fr-FR" smtClean="0"/>
              <a:t>04/05/2021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7069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C3B5B-6B0D-41AC-B205-1992ABE115C8}" type="datetime1">
              <a:rPr lang="fr-FR" smtClean="0"/>
              <a:t>04/05/2021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9274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27954-4EC8-4A6B-A58D-D95C317906EE}" type="datetime1">
              <a:rPr lang="fr-FR" smtClean="0"/>
              <a:t>04/05/2021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598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D6349-FE74-41E4-BD00-378912F34822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344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7245A-0598-4E8C-B373-5338A429B2A9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9307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72000">
              <a:schemeClr val="tx1"/>
            </a:gs>
            <a:gs pos="81000">
              <a:srgbClr val="FFC000"/>
            </a:gs>
            <a:gs pos="87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A929-B87A-4EAE-AD86-623FE1A7E215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866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95"/>
          <a:stretch/>
        </p:blipFill>
        <p:spPr>
          <a:xfrm>
            <a:off x="1881809" y="626165"/>
            <a:ext cx="8428382" cy="56288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1754394" y="2310484"/>
            <a:ext cx="8683211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L’orgueilleuse en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Ariège N° </a:t>
            </a:r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10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2566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  <p:sndAc>
          <p:stSnd loop="1">
            <p:snd r:embed="rId3" name="Enio morricone.wav"/>
          </p:stSnd>
        </p:sndAc>
      </p:transition>
    </mc:Choice>
    <mc:Fallback>
      <p:transition spd="slow" advTm="15000">
        <p:wedge/>
        <p:sndAc>
          <p:stSnd loop="1">
            <p:snd r:embed="rId3" name="Enio morrico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645"/>
          <a:stretch/>
        </p:blipFill>
        <p:spPr>
          <a:xfrm>
            <a:off x="1800377" y="804090"/>
            <a:ext cx="8591245" cy="54157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48379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356" t="1678" r="2892" b="4946"/>
          <a:stretch/>
        </p:blipFill>
        <p:spPr>
          <a:xfrm>
            <a:off x="2109006" y="564903"/>
            <a:ext cx="7973988" cy="57281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33529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63" y="0"/>
            <a:ext cx="12082273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8"/>
          <a:stretch/>
        </p:blipFill>
        <p:spPr>
          <a:xfrm>
            <a:off x="2358887" y="602750"/>
            <a:ext cx="7566991" cy="56451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643937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67948" y="627360"/>
            <a:ext cx="8256104" cy="56032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36569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65427" y="1289617"/>
            <a:ext cx="9261145" cy="427876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39193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2383" y="530508"/>
            <a:ext cx="7633252" cy="57175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39683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"/>
          <a:stretch/>
        </p:blipFill>
        <p:spPr>
          <a:xfrm>
            <a:off x="1714232" y="1056885"/>
            <a:ext cx="8763535" cy="474422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11852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5062" y="612466"/>
            <a:ext cx="8428382" cy="56154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93063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2052" y="713714"/>
            <a:ext cx="8441635" cy="53882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61502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99598" y="582129"/>
            <a:ext cx="8192804" cy="569374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736592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46430" y="1225337"/>
            <a:ext cx="9099139" cy="440732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344831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8313" y="616226"/>
            <a:ext cx="8375374" cy="56752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488971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420" r="-527" b="3990"/>
          <a:stretch/>
        </p:blipFill>
        <p:spPr>
          <a:xfrm>
            <a:off x="1789419" y="781878"/>
            <a:ext cx="8613538" cy="54379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383020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95"/>
          <a:stretch/>
        </p:blipFill>
        <p:spPr>
          <a:xfrm>
            <a:off x="1881809" y="650215"/>
            <a:ext cx="8428382" cy="56288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1754394" y="1756485"/>
            <a:ext cx="8683211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L’orgueilleuse en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Ariège 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095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</TotalTime>
  <Words>102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42</cp:revision>
  <dcterms:created xsi:type="dcterms:W3CDTF">2021-04-27T13:16:17Z</dcterms:created>
  <dcterms:modified xsi:type="dcterms:W3CDTF">2021-05-04T17:53:10Z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