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ohtqrttfvAQ+nHoG0IZuw==" hashData="PjppjaA/R5bzt7zkdKtCblvpYU19brqWDru6WJ50yw8aezZIu0QUg7jzvsEHPqUu01m1pvcsogbkhuARmtfa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p:transition spd="slow" advTm="1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p:transition spd="slow" advTm="1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p:transition spd="slow" advTm="1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p:transition spd="slow" advTm="1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28/04/2021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p:transition spd="slow" advTm="1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p:transition spd="slow" advTm="1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28/04/2021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p:transition spd="slow" advTm="1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p:transition spd="slow" advTm="1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p:transition spd="slow" advTm="1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p:transition spd="slow" advTm="1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p:transition spd="slow" advTm="1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3000">
    <p:wedg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 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p:transition spd="slow" advTm="13000">
    <p:wedge/>
    <p:sndAc>
      <p:stSnd loop="1">
        <p:snd r:embed="rId3" name="Enio morric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1776782" y="897834"/>
            <a:ext cx="8638436" cy="50623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1" b="20776"/>
          <a:stretch/>
        </p:blipFill>
        <p:spPr>
          <a:xfrm>
            <a:off x="1762539" y="873627"/>
            <a:ext cx="8666922" cy="5110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5"/>
          <a:stretch/>
        </p:blipFill>
        <p:spPr>
          <a:xfrm>
            <a:off x="1588616" y="1178558"/>
            <a:ext cx="9014768" cy="4500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137" y="602352"/>
            <a:ext cx="7537726" cy="565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-50"/>
          <a:stretch/>
        </p:blipFill>
        <p:spPr>
          <a:xfrm>
            <a:off x="1639179" y="1081095"/>
            <a:ext cx="8891169" cy="45970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143000"/>
            <a:ext cx="9144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1748" y="1115005"/>
            <a:ext cx="9068503" cy="4627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091" r="10091" b="610"/>
          <a:stretch/>
        </p:blipFill>
        <p:spPr>
          <a:xfrm>
            <a:off x="1762539" y="809625"/>
            <a:ext cx="8666922" cy="5206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9" b="30952"/>
          <a:stretch/>
        </p:blipFill>
        <p:spPr>
          <a:xfrm>
            <a:off x="1848322" y="810307"/>
            <a:ext cx="8613207" cy="5312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2" y="633466"/>
            <a:ext cx="8394802" cy="5586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044" r="-434"/>
          <a:stretch/>
        </p:blipFill>
        <p:spPr>
          <a:xfrm>
            <a:off x="1669774" y="977347"/>
            <a:ext cx="8825948" cy="4993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55" t="7531" r="4506" b="-90"/>
          <a:stretch/>
        </p:blipFill>
        <p:spPr>
          <a:xfrm>
            <a:off x="1643270" y="1067063"/>
            <a:ext cx="8878955" cy="4753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8070" y="543339"/>
            <a:ext cx="8295860" cy="581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28/04/2021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2021-04-27T13:16:17Z</dcterms:created>
  <dcterms:modified xsi:type="dcterms:W3CDTF">2021-04-28T09:17:21Z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