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P7m3UsUfCs3elvbOX5LtQ==" hashData="TTCmGAoFTCCk09hPYgZBLi3p7BQasjtyaVieXyrDOA7vk9HYlRQuXVuCDdgvtXcE8hFtxQ3/jy218BNr7GK+7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568318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03543" y="1351508"/>
            <a:ext cx="9984913" cy="4154984"/>
          </a:xfrm>
          <a:prstGeom prst="rect">
            <a:avLst/>
          </a:prstGeom>
        </p:spPr>
        <p:txBody>
          <a:bodyPr wrap="none">
            <a:spAutoFit/>
          </a:bodyPr>
          <a:lstStyle/>
          <a:p>
            <a:r>
              <a:rPr lang="fr-FR" sz="6600" b="1" dirty="0" smtClean="0"/>
              <a:t>Un </a:t>
            </a:r>
            <a:r>
              <a:rPr lang="fr-FR" sz="6600" b="1" dirty="0"/>
              <a:t>photographe traverse la </a:t>
            </a:r>
            <a:endParaRPr lang="fr-FR" sz="6600" b="1" dirty="0" smtClean="0"/>
          </a:p>
          <a:p>
            <a:r>
              <a:rPr lang="fr-FR" sz="6600" b="1" dirty="0" smtClean="0"/>
              <a:t>planète </a:t>
            </a:r>
            <a:r>
              <a:rPr lang="fr-FR" sz="6600" b="1" dirty="0"/>
              <a:t>pour rencontrer les </a:t>
            </a:r>
            <a:endParaRPr lang="fr-FR" sz="6600" b="1" dirty="0" smtClean="0"/>
          </a:p>
          <a:p>
            <a:r>
              <a:rPr lang="fr-FR" sz="6600" b="1" dirty="0" smtClean="0"/>
              <a:t>tribus </a:t>
            </a:r>
            <a:r>
              <a:rPr lang="fr-FR" sz="6600" b="1" dirty="0"/>
              <a:t>les plus isolées du </a:t>
            </a:r>
            <a:endParaRPr lang="fr-FR" sz="6600" b="1" dirty="0" smtClean="0"/>
          </a:p>
          <a:p>
            <a:r>
              <a:rPr lang="fr-FR" sz="6600" b="1" dirty="0" smtClean="0"/>
              <a:t>Monde N° 1      par </a:t>
            </a:r>
            <a:r>
              <a:rPr lang="fr-FR" sz="6600" b="1" dirty="0" smtClean="0"/>
              <a:t>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Voiture electrique_001.wav"/>
          </p:stSnd>
        </p:sndAc>
      </p:transition>
    </mc:Choice>
    <mc:Fallback>
      <p:transition spd="slow" advTm="8000">
        <p:circle/>
        <p:sndAc>
          <p:stSnd loop="1">
            <p:snd r:embed="rId3"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15617" y="766696"/>
            <a:ext cx="10760765" cy="5262979"/>
          </a:xfrm>
          <a:prstGeom prst="rect">
            <a:avLst/>
          </a:prstGeom>
        </p:spPr>
        <p:txBody>
          <a:bodyPr wrap="square">
            <a:spAutoFit/>
          </a:bodyPr>
          <a:lstStyle/>
          <a:p>
            <a:r>
              <a:rPr lang="fr-FR" sz="2800" b="1" dirty="0"/>
              <a:t>Aujourd’hui on a l’impression que nous sommes tous connectés. La démocratisation et la diffusion des technologies ou de produits culturels communs nous font oublier qu’il existe encore sur la planète certaines tribus qui ont décidé de vivre à l’écart de notre société moderne. Des communautés perpétuent encore des traditions parfois très anciennes et développent leur propre culture. Le photojournaliste britannique, Jimmy Nelson, a pour but de traverser le monde pour rencontrer ces tribus reculées et partage leurs histoires notamment sur Instagram. Son objectif est vraiment d’offrir à ces peuples la possibilité de partager leurs cultures. De plus, il complète souvent ses </a:t>
            </a:r>
            <a:r>
              <a:rPr lang="fr-FR" sz="2800" b="1" dirty="0" err="1"/>
              <a:t>posts</a:t>
            </a:r>
            <a:r>
              <a:rPr lang="fr-FR" sz="2800" b="1" dirty="0"/>
              <a:t> avec une brève présentation de ces tribus. Voici un aperçu du travail de ce photographe.</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0598" t="10513" r="44728" b="7902"/>
          <a:stretch/>
        </p:blipFill>
        <p:spPr>
          <a:xfrm>
            <a:off x="3601268" y="360621"/>
            <a:ext cx="4888242" cy="6466577"/>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619" t="9739" r="43642" b="8675"/>
          <a:stretch/>
        </p:blipFill>
        <p:spPr>
          <a:xfrm>
            <a:off x="3518452" y="390957"/>
            <a:ext cx="5155096" cy="6436241"/>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294" t="10512" r="43424" b="7516"/>
          <a:stretch/>
        </p:blipFill>
        <p:spPr>
          <a:xfrm>
            <a:off x="3525077" y="438337"/>
            <a:ext cx="5168349" cy="6388862"/>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402" t="12059" r="43750" b="8869"/>
          <a:stretch/>
        </p:blipFill>
        <p:spPr>
          <a:xfrm>
            <a:off x="3397634" y="365125"/>
            <a:ext cx="5309733" cy="6406137"/>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619" t="10899" r="43533" b="7128"/>
          <a:stretch/>
        </p:blipFill>
        <p:spPr>
          <a:xfrm>
            <a:off x="3498573" y="329802"/>
            <a:ext cx="5194853" cy="6497396"/>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402" t="13025" r="43750" b="5389"/>
          <a:stretch/>
        </p:blipFill>
        <p:spPr>
          <a:xfrm>
            <a:off x="3511825" y="393445"/>
            <a:ext cx="5168348" cy="6433753"/>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0381" t="11286" r="44402" b="7322"/>
          <a:stretch/>
        </p:blipFill>
        <p:spPr>
          <a:xfrm>
            <a:off x="3593737" y="453694"/>
            <a:ext cx="4903305" cy="6371269"/>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728" t="13799" r="43750" b="21049"/>
          <a:stretch/>
        </p:blipFill>
        <p:spPr>
          <a:xfrm>
            <a:off x="2895600" y="407347"/>
            <a:ext cx="6400800" cy="6419851"/>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03543" y="645714"/>
            <a:ext cx="9984913" cy="5170646"/>
          </a:xfrm>
          <a:prstGeom prst="rect">
            <a:avLst/>
          </a:prstGeom>
        </p:spPr>
        <p:txBody>
          <a:bodyPr wrap="none">
            <a:spAutoFit/>
          </a:bodyPr>
          <a:lstStyle/>
          <a:p>
            <a:r>
              <a:rPr lang="fr-FR" sz="6600" b="1" dirty="0" smtClean="0"/>
              <a:t>                   C’était</a:t>
            </a:r>
          </a:p>
          <a:p>
            <a:r>
              <a:rPr lang="fr-FR" sz="6600" b="1" dirty="0" smtClean="0"/>
              <a:t>Un </a:t>
            </a:r>
            <a:r>
              <a:rPr lang="fr-FR" sz="6600" b="1" dirty="0"/>
              <a:t>photographe traverse la </a:t>
            </a:r>
            <a:endParaRPr lang="fr-FR" sz="6600" b="1" dirty="0" smtClean="0"/>
          </a:p>
          <a:p>
            <a:r>
              <a:rPr lang="fr-FR" sz="6600" b="1" dirty="0" smtClean="0"/>
              <a:t>planète </a:t>
            </a:r>
            <a:r>
              <a:rPr lang="fr-FR" sz="6600" b="1" dirty="0"/>
              <a:t>pour rencontrer les </a:t>
            </a:r>
            <a:endParaRPr lang="fr-FR" sz="6600" b="1" dirty="0" smtClean="0"/>
          </a:p>
          <a:p>
            <a:r>
              <a:rPr lang="fr-FR" sz="6600" b="1" dirty="0" smtClean="0"/>
              <a:t>tribus </a:t>
            </a:r>
            <a:r>
              <a:rPr lang="fr-FR" sz="6600" b="1" dirty="0"/>
              <a:t>les plus isolées du </a:t>
            </a:r>
            <a:endParaRPr lang="fr-FR" sz="6600" b="1" dirty="0" smtClean="0"/>
          </a:p>
          <a:p>
            <a:r>
              <a:rPr lang="fr-FR" sz="6600" b="1" dirty="0" smtClean="0"/>
              <a:t>Monde N° 1      par </a:t>
            </a:r>
            <a:r>
              <a:rPr lang="fr-FR" sz="6600" b="1" dirty="0" smtClean="0"/>
              <a:t>Lande</a:t>
            </a:r>
            <a:endParaRPr lang="fr-FR" sz="6600" b="1" dirty="0"/>
          </a:p>
        </p:txBody>
      </p:sp>
    </p:spTree>
    <p:extLst>
      <p:ext uri="{BB962C8B-B14F-4D97-AF65-F5344CB8AC3E}">
        <p14:creationId xmlns:p14="http://schemas.microsoft.com/office/powerpoint/2010/main" val="186299688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TotalTime>
  <Words>354</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2019-01-01T15:07:43Z</dcterms:created>
  <dcterms:modified xsi:type="dcterms:W3CDTF">2019-01-16T19:29:04Z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