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2" r:id="rId9"/>
    <p:sldId id="266" r:id="rId10"/>
    <p:sldId id="264" r:id="rId11"/>
    <p:sldId id="267" r:id="rId12"/>
    <p:sldId id="268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sSed4w/cREj468pZGQJBg==" hashData="SaXsgiyDUefm+aKPht3Qt/jn9m1eZqchLXP9oOiotqKLoPg1aPiy1j3JguN4POabTLTCfJOWqnDSHXR1Q2A50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66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C1D6E3-619E-4BD0-86BA-AA5611576EAF}" type="datetimeFigureOut">
              <a:rPr lang="fr-FR" smtClean="0"/>
              <a:t>15/02/2019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CB5E46-6A33-442E-AC08-A2226FD8EA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60470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24154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901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140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4090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3004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61156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4434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8962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6753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15381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84091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B5E46-6A33-442E-AC08-A2226FD8EA5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48042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FD408-2B68-45E0-B1A3-3090186396E1}" type="datetime1">
              <a:rPr lang="fr-FR" smtClean="0"/>
              <a:t>15/02/2019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2862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B3EC0-59AD-42DF-949A-563A146F3A45}" type="datetime1">
              <a:rPr lang="fr-FR" smtClean="0"/>
              <a:t>15/02/2019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41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B3A1C-1EC2-4EBB-BD04-BDBFA28B09E4}" type="datetime1">
              <a:rPr lang="fr-FR" smtClean="0"/>
              <a:t>15/02/2019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7311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CBE3A-D59A-4EDD-89F8-8EF871A9E659}" type="datetime1">
              <a:rPr lang="fr-FR" smtClean="0"/>
              <a:t>15/02/2019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5310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53CED-FB73-4958-9D1E-BAD2BE436DEC}" type="datetime1">
              <a:rPr lang="fr-FR" smtClean="0"/>
              <a:t>15/02/2019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058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111A6-F9D2-4704-87B7-2880B0B2DE1C}" type="datetime1">
              <a:rPr lang="fr-FR" smtClean="0"/>
              <a:t>15/02/2019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922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2AD86-06A7-48BC-A6EF-061885B62ED7}" type="datetime1">
              <a:rPr lang="fr-FR" smtClean="0"/>
              <a:t>15/02/2019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1868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45869-C4D1-4D28-B1C0-7743D0F6FA8F}" type="datetime1">
              <a:rPr lang="fr-FR" smtClean="0"/>
              <a:t>15/02/2019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0937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F1C54-0711-4032-9972-0A3D0C0D1AB9}" type="datetime1">
              <a:rPr lang="fr-FR" smtClean="0"/>
              <a:t>15/02/2019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5257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FD25D-B8B4-47D1-981E-70B5F61B9C04}" type="datetime1">
              <a:rPr lang="fr-FR" smtClean="0"/>
              <a:t>15/02/2019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1730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BF8AF-6CC7-4ADD-A426-B7427AB2476A}" type="datetime1">
              <a:rPr lang="fr-FR" smtClean="0"/>
              <a:t>15/02/2019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453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BDFA9E-89E5-457D-96AC-FF35D715473A}" type="datetime1">
              <a:rPr lang="fr-FR" smtClean="0"/>
              <a:t>15/02/2019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ABBF15-05B4-4DB9-92BF-363A3BF270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91865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15/02/2019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1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15"/>
          <a:stretch/>
        </p:blipFill>
        <p:spPr>
          <a:xfrm>
            <a:off x="2645958" y="646331"/>
            <a:ext cx="6900081" cy="595042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-5461" y="133446"/>
            <a:ext cx="12300162" cy="64633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dirty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Les pires </a:t>
            </a:r>
            <a:r>
              <a:rPr lang="fr-FR" sz="13800" b="1" dirty="0" err="1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penseés</a:t>
            </a:r>
            <a:r>
              <a:rPr lang="fr-FR" sz="138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</a:t>
            </a:r>
            <a:r>
              <a:rPr lang="fr-FR" sz="13800" b="1" dirty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de </a:t>
            </a:r>
            <a:endParaRPr lang="fr-FR" sz="13800" b="1" dirty="0" smtClean="0">
              <a:ln w="0">
                <a:solidFill>
                  <a:srgbClr val="FFFF0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138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la </a:t>
            </a:r>
            <a:r>
              <a:rPr lang="fr-FR" sz="13800" b="1" dirty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Saint-Valentin</a:t>
            </a:r>
            <a:endParaRPr lang="fr-FR" sz="13800" b="1" dirty="0" smtClean="0">
              <a:ln w="0">
                <a:solidFill>
                  <a:srgbClr val="FFFF0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138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par Lande</a:t>
            </a:r>
            <a:endParaRPr lang="fr-FR" sz="13800" b="1" cap="none" spc="0" dirty="0">
              <a:ln w="0">
                <a:solidFill>
                  <a:srgbClr val="FFFF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198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15/02/2019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2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-203864" y="1390327"/>
            <a:ext cx="12599731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Oh mes dames ?</a:t>
            </a:r>
          </a:p>
          <a:p>
            <a:pPr algn="ctr"/>
            <a:r>
              <a:rPr lang="fr-FR" sz="9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Vous y voyez des obligations ? </a:t>
            </a:r>
          </a:p>
          <a:p>
            <a:pPr algn="ctr"/>
            <a:r>
              <a:rPr lang="fr-FR" sz="9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Mais non oh ?  </a:t>
            </a:r>
            <a:endParaRPr lang="fr-FR" sz="9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5825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15/02/2019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3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51"/>
          <a:stretch/>
        </p:blipFill>
        <p:spPr>
          <a:xfrm>
            <a:off x="520617" y="459344"/>
            <a:ext cx="11150764" cy="59393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0069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15/02/2019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4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9217" y="403764"/>
            <a:ext cx="6599583" cy="645423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579139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15/02/2019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5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751" y="411243"/>
            <a:ext cx="10345003" cy="60621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3627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15/02/2019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6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1" y="368255"/>
            <a:ext cx="6823880" cy="6488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139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15/02/2019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7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7022" y="365125"/>
            <a:ext cx="9757953" cy="64685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2848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15/02/2019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8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6384" y="384380"/>
            <a:ext cx="5179232" cy="6473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2296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15/02/2019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9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906" y="439693"/>
            <a:ext cx="11512185" cy="60531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6701183" y="298210"/>
            <a:ext cx="48061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rush Script MT" panose="03060802040406070304" pitchFamily="66" charset="0"/>
              </a:rPr>
              <a:t>Une poignée de porte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0732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15/02/2019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10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29260" y="443948"/>
            <a:ext cx="7333479" cy="64140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96491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15/02/2019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11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4886" y="454714"/>
            <a:ext cx="10548731" cy="59336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30346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  <p:sndAc>
          <p:stSnd loop="1">
            <p:snd r:embed="rId3" name="0u_trouver_l_argent_001.wav"/>
          </p:stSnd>
        </p:sndAc>
      </p:transition>
    </mc:Choice>
    <mc:Fallback>
      <p:transition spd="slow" advTm="9000">
        <p:circle/>
        <p:sndAc>
          <p:stSnd loop="1">
            <p:snd r:embed="rId3" name="0u_trouver_l_argent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FEF3E2D5-0183-4180-B9C3-C24CCE287FC3}" type="datetime1">
              <a:rPr lang="fr-FR" sz="1800" smtClean="0">
                <a:latin typeface="Brush Script MT" panose="03060802040406070304" pitchFamily="66" charset="0"/>
              </a:rPr>
              <a:t>15/02/2019</a:t>
            </a:fld>
            <a:endParaRPr lang="fr-FR" sz="1800" dirty="0"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-1265583" y="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Brush Script MT" panose="03060802040406070304" pitchFamily="66" charset="0"/>
              </a:rPr>
              <a:t>PPS Lande 2019</a:t>
            </a:r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2743200" cy="365125"/>
          </a:xfrm>
        </p:spPr>
        <p:txBody>
          <a:bodyPr/>
          <a:lstStyle/>
          <a:p>
            <a:fld id="{62ABBF15-05B4-4DB9-92BF-363A3BF27041}" type="slidenum">
              <a:rPr lang="fr-FR" sz="1800" b="1" smtClean="0">
                <a:latin typeface="Brush Script MT" panose="03060802040406070304" pitchFamily="66" charset="0"/>
              </a:rPr>
              <a:t>12</a:t>
            </a:fld>
            <a:endParaRPr lang="fr-FR" sz="1800" b="1" dirty="0"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4539" y="-140604"/>
            <a:ext cx="762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15"/>
          <a:stretch/>
        </p:blipFill>
        <p:spPr>
          <a:xfrm>
            <a:off x="2645958" y="646331"/>
            <a:ext cx="6900081" cy="595042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04948" y="170169"/>
            <a:ext cx="12300162" cy="858696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138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Les </a:t>
            </a:r>
            <a:r>
              <a:rPr lang="fr-FR" sz="13800" b="1" dirty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pires </a:t>
            </a:r>
            <a:r>
              <a:rPr lang="fr-FR" sz="13800" b="1" dirty="0" err="1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penseés</a:t>
            </a:r>
            <a:r>
              <a:rPr lang="fr-FR" sz="138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</a:t>
            </a:r>
            <a:r>
              <a:rPr lang="fr-FR" sz="13800" b="1" dirty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de </a:t>
            </a:r>
            <a:endParaRPr lang="fr-FR" sz="13800" b="1" dirty="0" smtClean="0">
              <a:ln w="0">
                <a:solidFill>
                  <a:srgbClr val="FFFF0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138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la </a:t>
            </a:r>
            <a:r>
              <a:rPr lang="fr-FR" sz="13800" b="1" dirty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Saint-Valentin</a:t>
            </a:r>
            <a:endParaRPr lang="fr-FR" sz="13800" b="1" dirty="0" smtClean="0">
              <a:ln w="0">
                <a:solidFill>
                  <a:srgbClr val="FFFF0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138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par Lande</a:t>
            </a:r>
            <a:endParaRPr lang="fr-FR" sz="13800" b="1" cap="none" spc="0" dirty="0">
              <a:ln w="0">
                <a:solidFill>
                  <a:srgbClr val="FFFF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0970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</TotalTime>
  <Words>230</Words>
  <Application>Microsoft Office PowerPoint</Application>
  <PresentationFormat>Grand écran</PresentationFormat>
  <Paragraphs>71</Paragraphs>
  <Slides>12</Slides>
  <Notes>12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7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2019-02-15T15:23:35Z</dcterms:created>
  <dcterms:modified xsi:type="dcterms:W3CDTF">2019-02-15T17:18:24Z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