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0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aep1gTsK3qfYCKDzLeUdg==" hashData="kc/jfMxm3u/AYC0I3Ij8m1QKaVvH5tHc6Dg/4KXtS2I2xEXmpGtVjFfGk8vdE47hdwXKQgivBHEKbQTKA9nK1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14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63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216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68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211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737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229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23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478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74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56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82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537BF-E5B5-461E-B424-17F1BBD6E1B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148B-7A25-4C7A-BFBB-0EA3E224CE4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E030-D5C6-49A2-9DC6-30B9603BDC4B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4487-6DE6-4077-8DFA-CCF7947857E4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6373-6DED-4263-AF5B-CBC69D59E93E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8BC9-4257-4A8B-AC94-E39CE1615FA4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CDBA-4FF1-4E7C-AAB3-A6274C9644FD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DC0E-34A5-4F15-ADF7-BE6BC79F3825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3876-499A-4F52-9C7D-C8299B7A1873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483C-F47A-47AD-8311-D9C48B24D897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14C2-CA0A-4ACE-A115-679A701778C7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chemeClr val="accent2">
                <a:lumMod val="75000"/>
              </a:schemeClr>
            </a:gs>
            <a:gs pos="33000">
              <a:schemeClr val="accent1">
                <a:lumMod val="45000"/>
                <a:lumOff val="55000"/>
              </a:schemeClr>
            </a:gs>
            <a:gs pos="84000">
              <a:schemeClr val="bg1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F2463-28DD-422D-B81F-11C6D1AEB95F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07" y="630690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298" y="805338"/>
            <a:ext cx="10892502" cy="51775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6546" y="2967335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  <p:sndAc>
          <p:stSnd loop="1">
            <p:snd r:embed="rId3" name="Ennio Morricone - the man with the harmonika.wav"/>
          </p:stSnd>
        </p:sndAc>
      </p:transition>
    </mc:Choice>
    <mc:Fallback>
      <p:transition spd="slow" advTm="18000">
        <p:wedge/>
        <p:sndAc>
          <p:stSnd loop="1">
            <p:snd r:embed="rId3" name="Ennio Morricone - the man with the harmoni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9028"/>
          <a:stretch/>
        </p:blipFill>
        <p:spPr>
          <a:xfrm>
            <a:off x="1854249" y="1375657"/>
            <a:ext cx="8504165" cy="4007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840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58" r="-192" b="12986"/>
          <a:stretch/>
        </p:blipFill>
        <p:spPr>
          <a:xfrm>
            <a:off x="648333" y="503583"/>
            <a:ext cx="10828050" cy="5768693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579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9" b="22331"/>
          <a:stretch/>
        </p:blipFill>
        <p:spPr>
          <a:xfrm>
            <a:off x="2955649" y="919822"/>
            <a:ext cx="6182347" cy="4919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7486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3980"/>
          <a:stretch/>
        </p:blipFill>
        <p:spPr>
          <a:xfrm>
            <a:off x="909456" y="596348"/>
            <a:ext cx="10444344" cy="565850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366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3"/>
          <a:stretch/>
        </p:blipFill>
        <p:spPr>
          <a:xfrm>
            <a:off x="2531166" y="1174710"/>
            <a:ext cx="7096055" cy="4417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68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15" y="676366"/>
            <a:ext cx="10933044" cy="5466522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332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14"/>
          <a:stretch/>
        </p:blipFill>
        <p:spPr>
          <a:xfrm>
            <a:off x="2309868" y="1260465"/>
            <a:ext cx="7523245" cy="42656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813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166" y="661172"/>
            <a:ext cx="10204174" cy="554794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011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3988" y="119197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15"/>
          <a:stretch/>
        </p:blipFill>
        <p:spPr>
          <a:xfrm>
            <a:off x="2345635" y="1303393"/>
            <a:ext cx="7646504" cy="4246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5758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3"/>
          <a:stretch/>
        </p:blipFill>
        <p:spPr>
          <a:xfrm>
            <a:off x="952500" y="649356"/>
            <a:ext cx="10298596" cy="545989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29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950" y="790575"/>
            <a:ext cx="5372100" cy="5276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0414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474" y="119197"/>
            <a:ext cx="11964004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953372" y="621376"/>
            <a:ext cx="10243930" cy="554550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99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35" b="11559"/>
          <a:stretch/>
        </p:blipFill>
        <p:spPr>
          <a:xfrm>
            <a:off x="3269603" y="883690"/>
            <a:ext cx="5649110" cy="49893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375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293" y="569872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7293" y="977348"/>
            <a:ext cx="10892502" cy="49033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16903" y="2967335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48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108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2021-04-28T07:44:49Z</dcterms:created>
  <dcterms:modified xsi:type="dcterms:W3CDTF">2021-05-01T18:35:04Z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