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69" r:id="rId2"/>
    <p:sldId id="261" r:id="rId3"/>
    <p:sldId id="257" r:id="rId4"/>
    <p:sldId id="259" r:id="rId5"/>
    <p:sldId id="260" r:id="rId6"/>
    <p:sldId id="258" r:id="rId7"/>
    <p:sldId id="263" r:id="rId8"/>
    <p:sldId id="264" r:id="rId9"/>
    <p:sldId id="262" r:id="rId10"/>
    <p:sldId id="266" r:id="rId11"/>
    <p:sldId id="265" r:id="rId12"/>
    <p:sldId id="267" r:id="rId13"/>
    <p:sldId id="270" r:id="rId14"/>
    <p:sldId id="271" r:id="rId15"/>
    <p:sldId id="268" r:id="rId16"/>
    <p:sldId id="25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6k3EjrMQm5rsvX2VpVrhQ==" hashData="ZRM3bO6bKA9UsO+Vw91dnDFxBcXXgilILFYDAvrq34K8YstTAnKu4V4uYaGVxC0L6f7KK+hB0Vr+NqHCSNB2F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904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7181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chemeClr val="accent6">
                <a:lumMod val="50000"/>
              </a:schemeClr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1127" y="971551"/>
            <a:ext cx="9372598" cy="4900612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9922" y="1892884"/>
            <a:ext cx="9504526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La Franchise</a:t>
            </a: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N°9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Granada.wav"/>
          </p:stSnd>
        </p:sndAc>
      </p:transition>
    </mc:Choice>
    <mc:Fallback>
      <p:transition spd="slow" advTm="11000">
        <p:wedge/>
        <p:sndAc>
          <p:stSnd loop="1">
            <p:snd r:embed="rId3" name="_Grana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140" b="12891"/>
          <a:stretch/>
        </p:blipFill>
        <p:spPr>
          <a:xfrm>
            <a:off x="1385888" y="980346"/>
            <a:ext cx="9401176" cy="4911483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83" b="25112"/>
          <a:stretch/>
        </p:blipFill>
        <p:spPr>
          <a:xfrm>
            <a:off x="1343026" y="972026"/>
            <a:ext cx="9429750" cy="4957287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8386" t="76775" r="44193" b="17755"/>
          <a:stretch/>
        </p:blipFill>
        <p:spPr>
          <a:xfrm>
            <a:off x="5129212" y="5014914"/>
            <a:ext cx="1729536" cy="285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2540" r="172" b="32732"/>
          <a:stretch/>
        </p:blipFill>
        <p:spPr>
          <a:xfrm>
            <a:off x="1330777" y="957263"/>
            <a:ext cx="9470573" cy="4986337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4529" r="172" b="24990"/>
          <a:stretch/>
        </p:blipFill>
        <p:spPr>
          <a:xfrm>
            <a:off x="1345065" y="971550"/>
            <a:ext cx="9441998" cy="4972050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960" r="-157" b="34544"/>
          <a:stretch/>
        </p:blipFill>
        <p:spPr>
          <a:xfrm>
            <a:off x="1356800" y="971550"/>
            <a:ext cx="9458837" cy="4957764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942975"/>
            <a:ext cx="9525000" cy="4957763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7048" r="160" b="8401"/>
          <a:stretch/>
        </p:blipFill>
        <p:spPr>
          <a:xfrm>
            <a:off x="1323974" y="942974"/>
            <a:ext cx="9544051" cy="4957763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475" r="174" b="17832"/>
          <a:stretch/>
        </p:blipFill>
        <p:spPr>
          <a:xfrm>
            <a:off x="1373641" y="985838"/>
            <a:ext cx="9384848" cy="4929188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00" r="100" b="46700"/>
          <a:stretch/>
        </p:blipFill>
        <p:spPr>
          <a:xfrm>
            <a:off x="1349790" y="915559"/>
            <a:ext cx="9429750" cy="4999466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0" y="987515"/>
            <a:ext cx="9315450" cy="4898935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" b="20128"/>
          <a:stretch/>
        </p:blipFill>
        <p:spPr>
          <a:xfrm>
            <a:off x="1308093" y="925679"/>
            <a:ext cx="9507545" cy="498934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0946" t="73207" r="5303" b="20777"/>
          <a:stretch/>
        </p:blipFill>
        <p:spPr>
          <a:xfrm>
            <a:off x="8086724" y="4286250"/>
            <a:ext cx="2257425" cy="60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5484" y="970328"/>
            <a:ext cx="9461579" cy="4958985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76375" t="66325" r="3052" b="14452"/>
          <a:stretch/>
        </p:blipFill>
        <p:spPr>
          <a:xfrm>
            <a:off x="8743950" y="3286125"/>
            <a:ext cx="2043113" cy="1042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501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0942" t="12089" r="10509" b="12549"/>
          <a:stretch/>
        </p:blipFill>
        <p:spPr>
          <a:xfrm>
            <a:off x="1423987" y="907596"/>
            <a:ext cx="9344025" cy="5042807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0116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975614"/>
            <a:ext cx="9315450" cy="4925124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9150" y="746527"/>
            <a:ext cx="9833700" cy="5364945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43737" y="1648836"/>
            <a:ext cx="9504525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9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Franchise</a:t>
            </a:r>
            <a:endParaRPr lang="fr-FR" sz="96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104</TotalTime>
  <Words>103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2021-02-26T17:40:21Z</dcterms:created>
  <dcterms:modified xsi:type="dcterms:W3CDTF">2021-02-27T19:04:52Z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