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69" r:id="rId2"/>
    <p:sldId id="261" r:id="rId3"/>
    <p:sldId id="257" r:id="rId4"/>
    <p:sldId id="259" r:id="rId5"/>
    <p:sldId id="260" r:id="rId6"/>
    <p:sldId id="258" r:id="rId7"/>
    <p:sldId id="263" r:id="rId8"/>
    <p:sldId id="264" r:id="rId9"/>
    <p:sldId id="262" r:id="rId10"/>
    <p:sldId id="266" r:id="rId11"/>
    <p:sldId id="265" r:id="rId12"/>
    <p:sldId id="267" r:id="rId13"/>
    <p:sldId id="270" r:id="rId14"/>
    <p:sldId id="271" r:id="rId15"/>
    <p:sldId id="268" r:id="rId16"/>
    <p:sldId id="25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eu4F7WH/Dk9ZqIkD1ZCUA==" hashData="xn0Qhk/dra0/1LtRUW6dYnh6En7+xCZ7kogTTPm4jZ416vwI7XZh6lhQT+GNRYYQVtUUdaPhc2h49wpZ5XMOP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904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7181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chemeClr val="accent6">
                <a:lumMod val="50000"/>
              </a:schemeClr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1127" y="971551"/>
            <a:ext cx="9372598" cy="4900612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9922" y="1892884"/>
            <a:ext cx="9504526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La Franchise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N°8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Granada.wav"/>
          </p:stSnd>
        </p:sndAc>
      </p:transition>
    </mc:Choice>
    <mc:Fallback>
      <p:transition spd="slow" advTm="11000">
        <p:wedge/>
        <p:sndAc>
          <p:stSnd loop="1">
            <p:snd r:embed="rId3" name="_Grana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140" b="12891"/>
          <a:stretch/>
        </p:blipFill>
        <p:spPr>
          <a:xfrm>
            <a:off x="1385888" y="980346"/>
            <a:ext cx="9401176" cy="491148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83" b="25112"/>
          <a:stretch/>
        </p:blipFill>
        <p:spPr>
          <a:xfrm>
            <a:off x="1343026" y="972026"/>
            <a:ext cx="9429750" cy="4957287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8386" t="76775" r="44193" b="17755"/>
          <a:stretch/>
        </p:blipFill>
        <p:spPr>
          <a:xfrm>
            <a:off x="5129212" y="5014914"/>
            <a:ext cx="1729536" cy="285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222" r="-150" b="12933"/>
          <a:stretch/>
        </p:blipFill>
        <p:spPr>
          <a:xfrm>
            <a:off x="1328738" y="928688"/>
            <a:ext cx="9501187" cy="4986338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4529" r="172" b="24990"/>
          <a:stretch/>
        </p:blipFill>
        <p:spPr>
          <a:xfrm>
            <a:off x="1345065" y="971550"/>
            <a:ext cx="9441998" cy="497205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518" r="301" b="9095"/>
          <a:stretch/>
        </p:blipFill>
        <p:spPr>
          <a:xfrm>
            <a:off x="1343025" y="928688"/>
            <a:ext cx="9415463" cy="4986337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942975"/>
            <a:ext cx="9525000" cy="495776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453" b="9095"/>
          <a:stretch/>
        </p:blipFill>
        <p:spPr>
          <a:xfrm>
            <a:off x="1428750" y="971550"/>
            <a:ext cx="9301163" cy="4914900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475" r="174" b="17832"/>
          <a:stretch/>
        </p:blipFill>
        <p:spPr>
          <a:xfrm>
            <a:off x="1373641" y="985838"/>
            <a:ext cx="9384848" cy="4929188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327" b="15882"/>
          <a:stretch/>
        </p:blipFill>
        <p:spPr>
          <a:xfrm>
            <a:off x="1343024" y="957262"/>
            <a:ext cx="9444039" cy="4943475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987515"/>
            <a:ext cx="9315450" cy="489893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0" b="14396"/>
          <a:stretch/>
        </p:blipFill>
        <p:spPr>
          <a:xfrm>
            <a:off x="1381124" y="961058"/>
            <a:ext cx="9434513" cy="5011117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5484" y="970328"/>
            <a:ext cx="9461579" cy="495898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76375" t="66325" r="3052" b="14452"/>
          <a:stretch/>
        </p:blipFill>
        <p:spPr>
          <a:xfrm>
            <a:off x="8743950" y="3286125"/>
            <a:ext cx="2043113" cy="1042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501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0942" t="12089" r="10509" b="12549"/>
          <a:stretch/>
        </p:blipFill>
        <p:spPr>
          <a:xfrm>
            <a:off x="1423987" y="907596"/>
            <a:ext cx="9344025" cy="5042807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0116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975614"/>
            <a:ext cx="9315450" cy="4925124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150" y="746527"/>
            <a:ext cx="9833700" cy="5364945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43737" y="1648836"/>
            <a:ext cx="950452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9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Franchise</a:t>
            </a:r>
            <a:endParaRPr lang="fr-FR" sz="96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102</TotalTime>
  <Words>103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2021-02-26T17:40:21Z</dcterms:created>
  <dcterms:modified xsi:type="dcterms:W3CDTF">2021-02-27T18:53:30Z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