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V0Bon6u6PDCKI2apdI1jw==" hashData="U5rkEZaBdznrgVRdAUTD87R1wwhVXzI8VuR58AJhw9iOEriidHtOGHxNlBIwzo7YyZJX9GOzz40z9BNOhlBL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N°7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6639" r="326" b="7063"/>
          <a:stretch/>
        </p:blipFill>
        <p:spPr>
          <a:xfrm>
            <a:off x="1330939" y="942974"/>
            <a:ext cx="9498986" cy="4972051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450" r="479" b="19264"/>
          <a:stretch/>
        </p:blipFill>
        <p:spPr>
          <a:xfrm>
            <a:off x="1373981" y="971550"/>
            <a:ext cx="9398794" cy="4986338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156" r="-227" b="15970"/>
          <a:stretch/>
        </p:blipFill>
        <p:spPr>
          <a:xfrm>
            <a:off x="1369219" y="928688"/>
            <a:ext cx="9474994" cy="5014912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120" r="856" b="15726"/>
          <a:stretch/>
        </p:blipFill>
        <p:spPr>
          <a:xfrm>
            <a:off x="1381364" y="971550"/>
            <a:ext cx="9348550" cy="4943475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299" b="11348"/>
          <a:stretch/>
        </p:blipFill>
        <p:spPr>
          <a:xfrm>
            <a:off x="1320347" y="922471"/>
            <a:ext cx="9551305" cy="5006841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12089" r="10509" b="12549"/>
          <a:stretch/>
        </p:blipFill>
        <p:spPr>
          <a:xfrm>
            <a:off x="1423987" y="907596"/>
            <a:ext cx="9344025" cy="504280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105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2021-02-26T17:40:21Z</dcterms:created>
  <dcterms:modified xsi:type="dcterms:W3CDTF">2021-02-27T18:44:14Z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