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8"/>
  </p:notesMasterIdLst>
  <p:sldIdLst>
    <p:sldId id="269" r:id="rId2"/>
    <p:sldId id="261" r:id="rId3"/>
    <p:sldId id="257" r:id="rId4"/>
    <p:sldId id="259" r:id="rId5"/>
    <p:sldId id="260" r:id="rId6"/>
    <p:sldId id="258" r:id="rId7"/>
    <p:sldId id="263" r:id="rId8"/>
    <p:sldId id="264" r:id="rId9"/>
    <p:sldId id="262" r:id="rId10"/>
    <p:sldId id="266" r:id="rId11"/>
    <p:sldId id="265" r:id="rId12"/>
    <p:sldId id="267" r:id="rId13"/>
    <p:sldId id="270" r:id="rId14"/>
    <p:sldId id="271" r:id="rId15"/>
    <p:sldId id="268" r:id="rId16"/>
    <p:sldId id="256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YGUm7SA8kG0zo9pzMYwVQ==" hashData="g5N8u77uup/x4uRvtuIUZGi3MqTBv7OqVx2Xn5VW/poIEUhuZLBKQnruj0uEdhm5Qykyf53CpJu81F8H8qcTA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BE29B4-6CA6-4324-88E8-31CBD20461B4}" type="datetimeFigureOut">
              <a:rPr lang="fr-FR" smtClean="0"/>
              <a:t>27/02/2021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BC831-30C0-4B69-96A1-60CEE747AF4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76035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81413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94042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06407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89487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18984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43235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885265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45979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0526094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169967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09322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49678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64904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47181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47435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67BC831-30C0-4B69-96A1-60CEE747AF4C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40651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B5C80B-1EBC-4B87-80F4-463C9A5AE5D8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8242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477671-A630-4F40-92E5-3B2124F8AEEF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2822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4D450A-5F61-4EE5-8DFD-E6E31E5CC63D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369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6A8D17-70CC-419D-BD8A-FB5F8388D957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05363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E8584-E247-415A-84BC-157950DB86E4}" type="datetime1">
              <a:rPr lang="fr-FR" smtClean="0"/>
              <a:t>27/02/2021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49359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9CF6C6-AB0F-482F-94DF-A0AE600BACEA}" type="datetime1">
              <a:rPr lang="fr-FR" smtClean="0"/>
              <a:t>27/02/2021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93490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714C9-7988-428B-ABC6-FC3B736E9203}" type="datetime1">
              <a:rPr lang="fr-FR" smtClean="0"/>
              <a:t>27/02/2021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04628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34188-792B-44C9-87CE-A9F2D35DCF67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43027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89452-822C-414E-9054-63145B8A7172}" type="datetime1">
              <a:rPr lang="fr-FR" smtClean="0"/>
              <a:t>27/02/2021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22080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0460EB-27E3-4678-9EF5-E5DE18FD10F6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30695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D15F21-4327-4570-AF56-DA1CB90D81EF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12266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FF00"/>
            </a:gs>
            <a:gs pos="0">
              <a:schemeClr val="accent1">
                <a:lumMod val="5000"/>
                <a:lumOff val="95000"/>
              </a:schemeClr>
            </a:gs>
            <a:gs pos="69000">
              <a:schemeClr val="accent6">
                <a:lumMod val="75000"/>
              </a:schemeClr>
            </a:gs>
            <a:gs pos="92000">
              <a:schemeClr val="accent6">
                <a:lumMod val="50000"/>
              </a:schemeClr>
            </a:gs>
            <a:gs pos="82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C89082-1C18-48B4-BFC3-A9E496C92B4C}" type="datetime1">
              <a:rPr lang="fr-FR" smtClean="0"/>
              <a:t>27/02/2021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1566C1-2E48-4A6A-B2EE-E148DDEE8A8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9264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81127" y="971551"/>
            <a:ext cx="9372598" cy="4900612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19922" y="1892884"/>
            <a:ext cx="9504526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La Franchise</a:t>
            </a:r>
          </a:p>
          <a:p>
            <a:pPr algn="ctr"/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 </a:t>
            </a:r>
            <a:r>
              <a:rPr lang="fr-FR" sz="9600" b="1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dist="38100" dir="2700000" algn="tl" rotWithShape="0">
                    <a:schemeClr val="accent2"/>
                  </a:outerShdw>
                </a:effectLst>
                <a:latin typeface="Magneto" panose="04030805050802020D02" pitchFamily="82" charset="0"/>
              </a:rPr>
              <a:t>N°6</a:t>
            </a:r>
            <a:endParaRPr lang="fr-FR" sz="9600" b="1" cap="none" spc="0" dirty="0">
              <a:ln w="6600">
                <a:solidFill>
                  <a:srgbClr val="FF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dist="38100" dir="2700000" algn="tl" rotWithShape="0">
                  <a:schemeClr val="accent2"/>
                </a:outerShd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91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  <p:sndAc>
          <p:stSnd loop="1">
            <p:snd r:embed="rId3" name="_Granada.wav"/>
          </p:stSnd>
        </p:sndAc>
      </p:transition>
    </mc:Choice>
    <mc:Fallback>
      <p:transition spd="slow" advTm="11000">
        <p:wedge/>
        <p:sndAc>
          <p:stSnd loop="1">
            <p:snd r:embed="rId3" name="_Granad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6140" b="12891"/>
          <a:stretch/>
        </p:blipFill>
        <p:spPr>
          <a:xfrm>
            <a:off x="1385888" y="980346"/>
            <a:ext cx="9401176" cy="4911483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332396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283" b="25112"/>
          <a:stretch/>
        </p:blipFill>
        <p:spPr>
          <a:xfrm>
            <a:off x="1343026" y="972026"/>
            <a:ext cx="9429750" cy="4957287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/>
          <a:srcRect l="38386" t="76775" r="44193" b="17755"/>
          <a:stretch/>
        </p:blipFill>
        <p:spPr>
          <a:xfrm>
            <a:off x="5129212" y="5014914"/>
            <a:ext cx="1729536" cy="285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58953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1412" r="250" b="14586"/>
          <a:stretch/>
        </p:blipFill>
        <p:spPr>
          <a:xfrm>
            <a:off x="1338263" y="957263"/>
            <a:ext cx="9491662" cy="4929187"/>
          </a:xfrm>
          <a:prstGeom prst="rect">
            <a:avLst/>
          </a:prstGeom>
          <a:ln w="228600" cap="sq" cmpd="thickThin">
            <a:solidFill>
              <a:schemeClr val="accent5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987230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34529" r="172" b="24990"/>
          <a:stretch/>
        </p:blipFill>
        <p:spPr>
          <a:xfrm>
            <a:off x="1345065" y="971550"/>
            <a:ext cx="9441998" cy="4972050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871426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3782" r="-54" b="24011"/>
          <a:stretch/>
        </p:blipFill>
        <p:spPr>
          <a:xfrm>
            <a:off x="1380784" y="971550"/>
            <a:ext cx="9391991" cy="4900613"/>
          </a:xfrm>
          <a:prstGeom prst="rect">
            <a:avLst/>
          </a:prstGeom>
          <a:ln w="228600" cap="sq" cmpd="thickThin">
            <a:solidFill>
              <a:schemeClr val="accent5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96771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3500" y="942975"/>
            <a:ext cx="9525000" cy="4957763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13490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3353" r="283" b="12615"/>
          <a:stretch/>
        </p:blipFill>
        <p:spPr>
          <a:xfrm>
            <a:off x="1343026" y="985837"/>
            <a:ext cx="9429750" cy="4900613"/>
          </a:xfrm>
          <a:prstGeom prst="rect">
            <a:avLst/>
          </a:prstGeom>
          <a:ln w="228600" cap="sq" cmpd="thickThin">
            <a:solidFill>
              <a:schemeClr val="accent5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9083802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8475" r="174" b="17832"/>
          <a:stretch/>
        </p:blipFill>
        <p:spPr>
          <a:xfrm>
            <a:off x="1373641" y="985838"/>
            <a:ext cx="9384848" cy="4929188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232353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5148" r="-327" b="4733"/>
          <a:stretch/>
        </p:blipFill>
        <p:spPr>
          <a:xfrm>
            <a:off x="1371600" y="950981"/>
            <a:ext cx="9484165" cy="5003174"/>
          </a:xfrm>
          <a:prstGeom prst="rect">
            <a:avLst/>
          </a:prstGeom>
          <a:ln w="228600" cap="sq" cmpd="thickThin">
            <a:solidFill>
              <a:schemeClr val="accent5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74341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8750" y="987515"/>
            <a:ext cx="9315450" cy="4898935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325674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0264" r="404" b="30497"/>
          <a:stretch/>
        </p:blipFill>
        <p:spPr>
          <a:xfrm>
            <a:off x="1328738" y="928688"/>
            <a:ext cx="9444037" cy="5057775"/>
          </a:xfrm>
          <a:prstGeom prst="rect">
            <a:avLst/>
          </a:prstGeom>
          <a:ln w="228600" cap="sq" cmpd="thickThin">
            <a:solidFill>
              <a:schemeClr val="accent5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920846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25484" y="970328"/>
            <a:ext cx="9461579" cy="4958985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4"/>
          <a:srcRect l="76375" t="66325" r="3052" b="14452"/>
          <a:stretch/>
        </p:blipFill>
        <p:spPr>
          <a:xfrm>
            <a:off x="8743950" y="3286125"/>
            <a:ext cx="2043113" cy="1042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95013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0942" t="12089" r="10509" b="12549"/>
          <a:stretch/>
        </p:blipFill>
        <p:spPr>
          <a:xfrm>
            <a:off x="1423987" y="907596"/>
            <a:ext cx="9344025" cy="5042807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501165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0175" y="975614"/>
            <a:ext cx="9315450" cy="4925124"/>
          </a:xfrm>
          <a:prstGeom prst="rect">
            <a:avLst/>
          </a:prstGeom>
          <a:ln w="2286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76385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74057" y="667657"/>
            <a:ext cx="10000343" cy="5529943"/>
          </a:xfrm>
          <a:prstGeom prst="rect">
            <a:avLst/>
          </a:prstGeom>
          <a:noFill/>
          <a:ln w="317500" cmpd="tri">
            <a:solidFill>
              <a:srgbClr val="FFFF00"/>
            </a:solidFill>
            <a:prstDash val="sysDot"/>
          </a:ln>
          <a:effectLst>
            <a:glow rad="330200">
              <a:schemeClr val="accent6">
                <a:lumMod val="50000"/>
                <a:alpha val="73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63711B-4E16-4759-99C4-B6375845756D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27/02/2021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9150" y="746527"/>
            <a:ext cx="9833700" cy="5364945"/>
          </a:xfrm>
          <a:prstGeom prst="rect">
            <a:avLst/>
          </a:prstGeom>
        </p:spPr>
      </p:pic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B1566C1-2E48-4A6A-B2EE-E148DDEE8A8F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1343737" y="1648836"/>
            <a:ext cx="9504525" cy="304698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96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</a:t>
            </a:r>
          </a:p>
          <a:p>
            <a:pPr algn="ctr"/>
            <a:r>
              <a:rPr lang="fr-FR" sz="96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La Franchise</a:t>
            </a:r>
            <a:endParaRPr lang="fr-FR" sz="9600" b="1" dirty="0">
              <a:ln w="22225">
                <a:solidFill>
                  <a:srgbClr val="FF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40331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1000">
        <p:wedge/>
      </p:transition>
    </mc:Choice>
    <mc:Fallback>
      <p:transition spd="slow" advTm="11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La beauté des lions N° 1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beauté des lions N° 1 par Lande</Template>
  <TotalTime>103</TotalTime>
  <Words>103</Words>
  <Application>Microsoft Office PowerPoint</Application>
  <PresentationFormat>Grand écran</PresentationFormat>
  <Paragraphs>68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Calibri</vt:lpstr>
      <vt:lpstr>Calibri Light</vt:lpstr>
      <vt:lpstr>Magneto</vt:lpstr>
      <vt:lpstr>La beauté des lions N° 1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25</cp:revision>
  <dcterms:created xsi:type="dcterms:W3CDTF">2021-02-26T17:40:21Z</dcterms:created>
  <dcterms:modified xsi:type="dcterms:W3CDTF">2021-02-27T18:32:13Z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