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69" r:id="rId2"/>
    <p:sldId id="261" r:id="rId3"/>
    <p:sldId id="257" r:id="rId4"/>
    <p:sldId id="259" r:id="rId5"/>
    <p:sldId id="260" r:id="rId6"/>
    <p:sldId id="258" r:id="rId7"/>
    <p:sldId id="263" r:id="rId8"/>
    <p:sldId id="264" r:id="rId9"/>
    <p:sldId id="262" r:id="rId10"/>
    <p:sldId id="266" r:id="rId11"/>
    <p:sldId id="265" r:id="rId12"/>
    <p:sldId id="267" r:id="rId13"/>
    <p:sldId id="270" r:id="rId14"/>
    <p:sldId id="271" r:id="rId15"/>
    <p:sldId id="268" r:id="rId16"/>
    <p:sldId id="256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VvGvSZp+X+Q5ubMs78zZQ==" hashData="JKCqCRo5FAYbts4rQo2m4hR9zLEKiiZrGB04EPc6zsEIMN6juuqCwbsWmoQRIhJs89DYwjllUIdyQnfdBIr8Z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E29B4-6CA6-4324-88E8-31CBD20461B4}" type="datetimeFigureOut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BC831-30C0-4B69-96A1-60CEE747AF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7603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141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4042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6407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8948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898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4323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526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5979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52609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6996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9322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4967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4904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7181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7435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4065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C80B-1EBC-4B87-80F4-463C9A5AE5D8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24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7671-A630-4F40-92E5-3B2124F8AE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82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D450A-5F61-4EE5-8DFD-E6E31E5CC63D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9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D17-70CC-419D-BD8A-FB5F8388D95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536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8584-E247-415A-84BC-157950DB86E4}" type="datetime1">
              <a:rPr lang="fr-FR" smtClean="0"/>
              <a:t>27/02/2021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93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F6C6-AB0F-482F-94DF-A0AE600BACEA}" type="datetime1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349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714C9-7988-428B-ABC6-FC3B736E9203}" type="datetime1">
              <a:rPr lang="fr-FR" smtClean="0"/>
              <a:t>27/02/2021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462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34188-792B-44C9-87CE-A9F2D35DCF6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30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89452-822C-414E-9054-63145B8A7172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20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460EB-27E3-4678-9EF5-E5DE18FD10F6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69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15F21-4327-4570-AF56-DA1CB90D81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26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chemeClr val="accent6">
                <a:lumMod val="50000"/>
              </a:schemeClr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89082-1C18-48B4-BFC3-A9E496C92B4C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926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1127" y="971551"/>
            <a:ext cx="9372598" cy="4900612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9922" y="1892884"/>
            <a:ext cx="9504526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La Franchise</a:t>
            </a:r>
          </a:p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N°4</a:t>
            </a:r>
            <a:endParaRPr lang="fr-FR" sz="96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Granada.wav"/>
          </p:stSnd>
        </p:sndAc>
      </p:transition>
    </mc:Choice>
    <mc:Fallback>
      <p:transition spd="slow" advTm="11000">
        <p:wedge/>
        <p:sndAc>
          <p:stSnd loop="1">
            <p:snd r:embed="rId3" name="_Granad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140" b="12891"/>
          <a:stretch/>
        </p:blipFill>
        <p:spPr>
          <a:xfrm>
            <a:off x="1385888" y="980346"/>
            <a:ext cx="9401176" cy="4911483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3323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83" b="25112"/>
          <a:stretch/>
        </p:blipFill>
        <p:spPr>
          <a:xfrm>
            <a:off x="1343026" y="972026"/>
            <a:ext cx="9429750" cy="4957287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8386" t="76775" r="44193" b="17755"/>
          <a:stretch/>
        </p:blipFill>
        <p:spPr>
          <a:xfrm>
            <a:off x="5129212" y="5014914"/>
            <a:ext cx="1729536" cy="285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895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241" r="251" b="27795"/>
          <a:stretch/>
        </p:blipFill>
        <p:spPr>
          <a:xfrm>
            <a:off x="1366838" y="942975"/>
            <a:ext cx="9434512" cy="4957764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8723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34529" r="172" b="24990"/>
          <a:stretch/>
        </p:blipFill>
        <p:spPr>
          <a:xfrm>
            <a:off x="1345065" y="971550"/>
            <a:ext cx="9441998" cy="4972050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87142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587" r="328" b="27365"/>
          <a:stretch/>
        </p:blipFill>
        <p:spPr>
          <a:xfrm>
            <a:off x="1388269" y="971550"/>
            <a:ext cx="9384506" cy="4900613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1016" t="81481" r="29544" b="14730"/>
          <a:stretch/>
        </p:blipFill>
        <p:spPr>
          <a:xfrm>
            <a:off x="4314825" y="4972049"/>
            <a:ext cx="3700463" cy="557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77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942975"/>
            <a:ext cx="9525000" cy="4957763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1349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3580" r="-378" b="25852"/>
          <a:stretch/>
        </p:blipFill>
        <p:spPr>
          <a:xfrm>
            <a:off x="1312523" y="928688"/>
            <a:ext cx="9500922" cy="5000625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26970" t="80568" r="30602" b="11071"/>
          <a:stretch/>
        </p:blipFill>
        <p:spPr>
          <a:xfrm>
            <a:off x="3800474" y="4743449"/>
            <a:ext cx="4229101" cy="457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38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475" r="174" b="17832"/>
          <a:stretch/>
        </p:blipFill>
        <p:spPr>
          <a:xfrm>
            <a:off x="1373641" y="985838"/>
            <a:ext cx="9384848" cy="4929188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23235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9617" r="400" b="29854"/>
          <a:stretch/>
        </p:blipFill>
        <p:spPr>
          <a:xfrm>
            <a:off x="1352209" y="985837"/>
            <a:ext cx="9406279" cy="4943475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4341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0" y="987515"/>
            <a:ext cx="9315450" cy="4898935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2567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2" b="13737"/>
          <a:stretch/>
        </p:blipFill>
        <p:spPr>
          <a:xfrm>
            <a:off x="1390090" y="914400"/>
            <a:ext cx="9411819" cy="5029200"/>
          </a:xfrm>
          <a:prstGeom prst="rect">
            <a:avLst/>
          </a:prstGeom>
          <a:ln w="2286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2084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5484" y="970328"/>
            <a:ext cx="9461579" cy="4958985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76375" t="66325" r="3052" b="14452"/>
          <a:stretch/>
        </p:blipFill>
        <p:spPr>
          <a:xfrm>
            <a:off x="8743950" y="3286125"/>
            <a:ext cx="2043113" cy="1042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501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8" t="15213" r="644" b="15072"/>
          <a:stretch/>
        </p:blipFill>
        <p:spPr>
          <a:xfrm>
            <a:off x="1354687" y="908564"/>
            <a:ext cx="9482626" cy="5040872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0116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175" y="975614"/>
            <a:ext cx="9315450" cy="4925124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7638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9150" y="746527"/>
            <a:ext cx="9833700" cy="5364945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43737" y="1648836"/>
            <a:ext cx="9504525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9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Franchise</a:t>
            </a:r>
            <a:endParaRPr lang="fr-FR" sz="96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03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121</TotalTime>
  <Words>103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26</cp:revision>
  <dcterms:created xsi:type="dcterms:W3CDTF">2021-02-26T17:40:21Z</dcterms:created>
  <dcterms:modified xsi:type="dcterms:W3CDTF">2021-02-27T18:10:01Z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