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61" r:id="rId3"/>
    <p:sldId id="257" r:id="rId4"/>
    <p:sldId id="259" r:id="rId5"/>
    <p:sldId id="260" r:id="rId6"/>
    <p:sldId id="258" r:id="rId7"/>
    <p:sldId id="263" r:id="rId8"/>
    <p:sldId id="264" r:id="rId9"/>
    <p:sldId id="262" r:id="rId10"/>
    <p:sldId id="266" r:id="rId11"/>
    <p:sldId id="265" r:id="rId12"/>
    <p:sldId id="267" r:id="rId13"/>
    <p:sldId id="270" r:id="rId14"/>
    <p:sldId id="271" r:id="rId15"/>
    <p:sldId id="268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4ykd+H+w8zr6FhjfJm3JA==" hashData="LSlNvLNaP8F5dAjEQg486yapzncvwYmsICJNtKLGllkOvSTPmsgHk88Jkr1TkSuuPG3rz+eB4yiLoOYzFb9R9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127" y="971551"/>
            <a:ext cx="9372598" cy="490061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9922" y="1892884"/>
            <a:ext cx="9504526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La Franchise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N°3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Granada.wav"/>
          </p:stSnd>
        </p:sndAc>
      </p:transition>
    </mc:Choice>
    <mc:Fallback>
      <p:transition spd="slow" advTm="11000">
        <p:wedge/>
        <p:sndAc>
          <p:stSnd loop="1">
            <p:snd r:embed="rId3" name="_Gran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140" b="12891"/>
          <a:stretch/>
        </p:blipFill>
        <p:spPr>
          <a:xfrm>
            <a:off x="1385888" y="980346"/>
            <a:ext cx="9401176" cy="491148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83" b="25112"/>
          <a:stretch/>
        </p:blipFill>
        <p:spPr>
          <a:xfrm>
            <a:off x="1343026" y="972026"/>
            <a:ext cx="9429750" cy="495728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8386" t="76775" r="44193" b="17755"/>
          <a:stretch/>
        </p:blipFill>
        <p:spPr>
          <a:xfrm>
            <a:off x="5129212" y="5014914"/>
            <a:ext cx="1729536" cy="28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042" r="-278" b="38958"/>
          <a:stretch/>
        </p:blipFill>
        <p:spPr>
          <a:xfrm>
            <a:off x="1314450" y="928688"/>
            <a:ext cx="9501188" cy="502920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4529" r="172" b="24990"/>
          <a:stretch/>
        </p:blipFill>
        <p:spPr>
          <a:xfrm>
            <a:off x="1345065" y="971550"/>
            <a:ext cx="9441998" cy="497205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63" r="100" b="37238"/>
          <a:stretch/>
        </p:blipFill>
        <p:spPr>
          <a:xfrm>
            <a:off x="1343024" y="957261"/>
            <a:ext cx="9505951" cy="495776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942975"/>
            <a:ext cx="9525000" cy="495776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6162" r="556" b="38838"/>
          <a:stretch/>
        </p:blipFill>
        <p:spPr>
          <a:xfrm>
            <a:off x="1381125" y="957263"/>
            <a:ext cx="9377363" cy="498633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475" r="174" b="17832"/>
          <a:stretch/>
        </p:blipFill>
        <p:spPr>
          <a:xfrm>
            <a:off x="1373641" y="985838"/>
            <a:ext cx="9384848" cy="492918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622" b="20574"/>
          <a:stretch/>
        </p:blipFill>
        <p:spPr>
          <a:xfrm>
            <a:off x="1371600" y="971549"/>
            <a:ext cx="9358313" cy="496464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987515"/>
            <a:ext cx="9315450" cy="489893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169" r="-198" b="13954"/>
          <a:stretch/>
        </p:blipFill>
        <p:spPr>
          <a:xfrm>
            <a:off x="1328738" y="943079"/>
            <a:ext cx="9407908" cy="496430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484" y="970328"/>
            <a:ext cx="9461579" cy="495898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6375" t="66325" r="3052" b="14452"/>
          <a:stretch/>
        </p:blipFill>
        <p:spPr>
          <a:xfrm>
            <a:off x="8743950" y="3286125"/>
            <a:ext cx="2043113" cy="104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67" b="20405"/>
          <a:stretch/>
        </p:blipFill>
        <p:spPr>
          <a:xfrm>
            <a:off x="1343025" y="960239"/>
            <a:ext cx="9472613" cy="492011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975614"/>
            <a:ext cx="9315450" cy="4925124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150" y="746527"/>
            <a:ext cx="9833700" cy="5364945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43737" y="1648836"/>
            <a:ext cx="950452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Franchise</a:t>
            </a:r>
            <a:endParaRPr lang="fr-FR" sz="96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103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2021-02-26T17:40:21Z</dcterms:created>
  <dcterms:modified xsi:type="dcterms:W3CDTF">2021-02-27T17:40:59Z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