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8"/>
  </p:notesMasterIdLst>
  <p:sldIdLst>
    <p:sldId id="269" r:id="rId2"/>
    <p:sldId id="261" r:id="rId3"/>
    <p:sldId id="257" r:id="rId4"/>
    <p:sldId id="259" r:id="rId5"/>
    <p:sldId id="260" r:id="rId6"/>
    <p:sldId id="258" r:id="rId7"/>
    <p:sldId id="263" r:id="rId8"/>
    <p:sldId id="264" r:id="rId9"/>
    <p:sldId id="262" r:id="rId10"/>
    <p:sldId id="266" r:id="rId11"/>
    <p:sldId id="265" r:id="rId12"/>
    <p:sldId id="267" r:id="rId13"/>
    <p:sldId id="270" r:id="rId14"/>
    <p:sldId id="271" r:id="rId15"/>
    <p:sldId id="268" r:id="rId16"/>
    <p:sldId id="256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GtlNHBgBPGIGGa+tdoATZA==" hashData="juH3yau2i9hOSTpw/vJgvYNWjx04NJcCn5cI850XQ0zAwqepypZfZeA9O0LnPZzRZGQlOfkbG1JiuAp4cKsdv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456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BE29B4-6CA6-4324-88E8-31CBD20461B4}" type="datetimeFigureOut">
              <a:rPr lang="fr-FR" smtClean="0"/>
              <a:t>27/02/2021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BC831-30C0-4B69-96A1-60CEE747AF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276035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814132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8940420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4064075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0189487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8189840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4643235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2885265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9459791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0526094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169967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609322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549678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49047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471815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4474354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140651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B5C80B-1EBC-4B87-80F4-463C9A5AE5D8}" type="datetime1">
              <a:rPr lang="fr-FR" smtClean="0"/>
              <a:t>27/02/2021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882425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477671-A630-4F40-92E5-3B2124F8AEEF}" type="datetime1">
              <a:rPr lang="fr-FR" smtClean="0"/>
              <a:t>27/02/2021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028229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4D450A-5F61-4EE5-8DFD-E6E31E5CC63D}" type="datetime1">
              <a:rPr lang="fr-FR" smtClean="0"/>
              <a:t>27/02/2021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369563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6A8D17-70CC-419D-BD8A-FB5F8388D957}" type="datetime1">
              <a:rPr lang="fr-FR" smtClean="0"/>
              <a:t>27/02/2021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05363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FE8584-E247-415A-84BC-157950DB86E4}" type="datetime1">
              <a:rPr lang="fr-FR" smtClean="0"/>
              <a:t>27/02/2021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149359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9CF6C6-AB0F-482F-94DF-A0AE600BACEA}" type="datetime1">
              <a:rPr lang="fr-FR" smtClean="0"/>
              <a:t>27/02/2021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193490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9714C9-7988-428B-ABC6-FC3B736E9203}" type="datetime1">
              <a:rPr lang="fr-FR" smtClean="0"/>
              <a:t>27/02/2021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04628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C34188-792B-44C9-87CE-A9F2D35DCF67}" type="datetime1">
              <a:rPr lang="fr-FR" smtClean="0"/>
              <a:t>27/02/2021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43027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189452-822C-414E-9054-63145B8A7172}" type="datetime1">
              <a:rPr lang="fr-FR" smtClean="0"/>
              <a:t>27/02/2021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322080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0460EB-27E3-4678-9EF5-E5DE18FD10F6}" type="datetime1">
              <a:rPr lang="fr-FR" smtClean="0"/>
              <a:t>27/02/2021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06951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D15F21-4327-4570-AF56-DA1CB90D81EF}" type="datetime1">
              <a:rPr lang="fr-FR" smtClean="0"/>
              <a:t>27/02/2021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122660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FF00"/>
            </a:gs>
            <a:gs pos="0">
              <a:schemeClr val="accent1">
                <a:lumMod val="5000"/>
                <a:lumOff val="95000"/>
              </a:schemeClr>
            </a:gs>
            <a:gs pos="69000">
              <a:schemeClr val="accent6">
                <a:lumMod val="75000"/>
              </a:schemeClr>
            </a:gs>
            <a:gs pos="92000">
              <a:schemeClr val="accent6">
                <a:lumMod val="50000"/>
              </a:schemeClr>
            </a:gs>
            <a:gs pos="82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C89082-1C18-48B4-BFC3-A9E496C92B4C}" type="datetime1">
              <a:rPr lang="fr-FR" smtClean="0"/>
              <a:t>27/02/2021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79264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81127" y="971551"/>
            <a:ext cx="9372598" cy="4900612"/>
          </a:xfrm>
          <a:prstGeom prst="rect">
            <a:avLst/>
          </a:prstGeom>
          <a:ln w="2286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319922" y="1892884"/>
            <a:ext cx="9504526" cy="304698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96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La Franchise</a:t>
            </a:r>
          </a:p>
          <a:p>
            <a:pPr algn="ctr"/>
            <a:r>
              <a:rPr lang="fr-FR" sz="96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 </a:t>
            </a:r>
            <a:r>
              <a:rPr lang="fr-FR" sz="96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N°2</a:t>
            </a:r>
            <a:endParaRPr lang="fr-FR" sz="9600" b="1" cap="none" spc="0" dirty="0">
              <a:ln w="6600">
                <a:solidFill>
                  <a:srgbClr val="FF0000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791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  <p:sndAc>
          <p:stSnd loop="1">
            <p:snd r:embed="rId3" name="_Granada.wav"/>
          </p:stSnd>
        </p:sndAc>
      </p:transition>
    </mc:Choice>
    <mc:Fallback>
      <p:transition spd="slow" advTm="11000">
        <p:wedge/>
        <p:sndAc>
          <p:stSnd loop="1">
            <p:snd r:embed="rId3" name="_Granad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6140" b="12891"/>
          <a:stretch/>
        </p:blipFill>
        <p:spPr>
          <a:xfrm>
            <a:off x="1385888" y="980346"/>
            <a:ext cx="9401176" cy="4911483"/>
          </a:xfrm>
          <a:prstGeom prst="rect">
            <a:avLst/>
          </a:prstGeom>
          <a:ln w="2286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5332396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283" b="25112"/>
          <a:stretch/>
        </p:blipFill>
        <p:spPr>
          <a:xfrm>
            <a:off x="1343026" y="972026"/>
            <a:ext cx="9429750" cy="4957287"/>
          </a:xfrm>
          <a:prstGeom prst="rect">
            <a:avLst/>
          </a:prstGeom>
          <a:ln w="2286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l="38386" t="76775" r="44193" b="17755"/>
          <a:stretch/>
        </p:blipFill>
        <p:spPr>
          <a:xfrm>
            <a:off x="5129212" y="5014914"/>
            <a:ext cx="1729536" cy="2857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58953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1" t="11460" r="-486" b="7499"/>
          <a:stretch/>
        </p:blipFill>
        <p:spPr>
          <a:xfrm>
            <a:off x="1357313" y="950973"/>
            <a:ext cx="9429749" cy="5000901"/>
          </a:xfrm>
          <a:prstGeom prst="rect">
            <a:avLst/>
          </a:prstGeom>
          <a:ln w="2286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9872304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34529" r="172" b="24990"/>
          <a:stretch/>
        </p:blipFill>
        <p:spPr>
          <a:xfrm>
            <a:off x="1345065" y="971550"/>
            <a:ext cx="9441998" cy="4972050"/>
          </a:xfrm>
          <a:prstGeom prst="rect">
            <a:avLst/>
          </a:prstGeom>
          <a:ln w="2286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4871426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2084" t="10333" r="2166" b="11667"/>
          <a:stretch/>
        </p:blipFill>
        <p:spPr>
          <a:xfrm>
            <a:off x="1328738" y="960620"/>
            <a:ext cx="9429749" cy="4993092"/>
          </a:xfrm>
          <a:prstGeom prst="rect">
            <a:avLst/>
          </a:prstGeom>
          <a:ln w="2286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4967710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33500" y="942975"/>
            <a:ext cx="9525000" cy="4957763"/>
          </a:xfrm>
          <a:prstGeom prst="rect">
            <a:avLst/>
          </a:prstGeom>
          <a:ln w="2286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8134901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7982" r="-108" b="6174"/>
          <a:stretch/>
        </p:blipFill>
        <p:spPr>
          <a:xfrm>
            <a:off x="1328738" y="936852"/>
            <a:ext cx="9458325" cy="5021037"/>
          </a:xfrm>
          <a:prstGeom prst="rect">
            <a:avLst/>
          </a:prstGeom>
          <a:ln w="2286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9083802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38475" r="174" b="17832"/>
          <a:stretch/>
        </p:blipFill>
        <p:spPr>
          <a:xfrm>
            <a:off x="1373641" y="985838"/>
            <a:ext cx="9384848" cy="4929188"/>
          </a:xfrm>
          <a:prstGeom prst="rect">
            <a:avLst/>
          </a:prstGeom>
          <a:ln w="2286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7232353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r="112" b="27394"/>
          <a:stretch/>
        </p:blipFill>
        <p:spPr>
          <a:xfrm>
            <a:off x="1450376" y="936718"/>
            <a:ext cx="9315061" cy="4964019"/>
          </a:xfrm>
          <a:prstGeom prst="rect">
            <a:avLst/>
          </a:prstGeom>
          <a:ln w="2286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4743411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28750" y="987515"/>
            <a:ext cx="9315450" cy="4898935"/>
          </a:xfrm>
          <a:prstGeom prst="rect">
            <a:avLst/>
          </a:prstGeom>
          <a:ln w="2286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3256743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9808" b="11390"/>
          <a:stretch/>
        </p:blipFill>
        <p:spPr>
          <a:xfrm>
            <a:off x="1428749" y="997730"/>
            <a:ext cx="9301163" cy="4904693"/>
          </a:xfrm>
          <a:prstGeom prst="rect">
            <a:avLst/>
          </a:prstGeom>
          <a:ln w="2286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9208464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25484" y="970328"/>
            <a:ext cx="9461579" cy="4958985"/>
          </a:xfrm>
          <a:prstGeom prst="rect">
            <a:avLst/>
          </a:prstGeom>
          <a:ln w="2286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/>
          <a:srcRect l="76375" t="66325" r="3052" b="14452"/>
          <a:stretch/>
        </p:blipFill>
        <p:spPr>
          <a:xfrm>
            <a:off x="8743950" y="3286125"/>
            <a:ext cx="2043113" cy="10429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95013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-1" t="10898" r="-159" b="9807"/>
          <a:stretch/>
        </p:blipFill>
        <p:spPr>
          <a:xfrm>
            <a:off x="1343025" y="971551"/>
            <a:ext cx="9480740" cy="4914900"/>
          </a:xfrm>
          <a:prstGeom prst="rect">
            <a:avLst/>
          </a:prstGeom>
          <a:ln w="2286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5011659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00175" y="975614"/>
            <a:ext cx="9315450" cy="4925124"/>
          </a:xfrm>
          <a:prstGeom prst="rect">
            <a:avLst/>
          </a:prstGeom>
          <a:ln w="2286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8763850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79150" y="746527"/>
            <a:ext cx="9833700" cy="5364945"/>
          </a:xfrm>
          <a:prstGeom prst="rect">
            <a:avLst/>
          </a:prstGeom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16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343737" y="1648836"/>
            <a:ext cx="9504525" cy="304698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9600" b="1" dirty="0" smtClean="0">
                <a:ln w="22225">
                  <a:solidFill>
                    <a:srgbClr val="FF0000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9600" b="1" dirty="0" smtClean="0">
                <a:ln w="22225">
                  <a:solidFill>
                    <a:srgbClr val="FF0000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La Franchise</a:t>
            </a:r>
            <a:endParaRPr lang="fr-FR" sz="9600" b="1" dirty="0">
              <a:ln w="22225">
                <a:solidFill>
                  <a:srgbClr val="FF0000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040331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La beauté des lions N° 1 par Land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La beauté des lions N° 1 par Lande</Template>
  <TotalTime>101</TotalTime>
  <Words>103</Words>
  <Application>Microsoft Office PowerPoint</Application>
  <PresentationFormat>Grand écran</PresentationFormat>
  <Paragraphs>68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1" baseType="lpstr">
      <vt:lpstr>Arial</vt:lpstr>
      <vt:lpstr>Calibri</vt:lpstr>
      <vt:lpstr>Calibri Light</vt:lpstr>
      <vt:lpstr>Magneto</vt:lpstr>
      <vt:lpstr>La beauté des lions N° 1 par Lande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23</cp:revision>
  <dcterms:created xsi:type="dcterms:W3CDTF">2021-02-26T17:40:21Z</dcterms:created>
  <dcterms:modified xsi:type="dcterms:W3CDTF">2021-02-27T17:30:16Z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