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6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5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EEP4pjoJiwMN9MtNpfjog==" hashData="DWx+/yRgruOEi9cecQxerj1CFgnnGfVPY7107MbIioYinyu31Po78kfAQBDRyUeCxg5fdIcvIe4BdaoQJ62z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22" b="11709"/>
          <a:stretch/>
        </p:blipFill>
        <p:spPr>
          <a:xfrm>
            <a:off x="1371600" y="939973"/>
            <a:ext cx="9429750" cy="4992222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7500" r="-667" b="9500"/>
          <a:stretch/>
        </p:blipFill>
        <p:spPr>
          <a:xfrm>
            <a:off x="1385887" y="922680"/>
            <a:ext cx="9401175" cy="5030100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2" b="8294"/>
          <a:stretch/>
        </p:blipFill>
        <p:spPr>
          <a:xfrm>
            <a:off x="1371600" y="948600"/>
            <a:ext cx="9415463" cy="5009287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783" r="-254" b="8207"/>
          <a:stretch/>
        </p:blipFill>
        <p:spPr>
          <a:xfrm>
            <a:off x="1371600" y="942180"/>
            <a:ext cx="9401175" cy="4968613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33" r="-140" b="38333"/>
          <a:stretch/>
        </p:blipFill>
        <p:spPr>
          <a:xfrm>
            <a:off x="1328738" y="914399"/>
            <a:ext cx="9501187" cy="4998592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9" y="928687"/>
            <a:ext cx="9429750" cy="4982766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103</TotalTime>
  <Words>102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2021-02-26T17:40:21Z</dcterms:created>
  <dcterms:modified xsi:type="dcterms:W3CDTF">2021-02-27T19:14:53Z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