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69" r:id="rId2"/>
    <p:sldId id="261" r:id="rId3"/>
    <p:sldId id="257" r:id="rId4"/>
    <p:sldId id="259" r:id="rId5"/>
    <p:sldId id="260" r:id="rId6"/>
    <p:sldId id="258" r:id="rId7"/>
    <p:sldId id="262" r:id="rId8"/>
    <p:sldId id="263" r:id="rId9"/>
    <p:sldId id="264" r:id="rId10"/>
    <p:sldId id="265" r:id="rId11"/>
    <p:sldId id="266" r:id="rId12"/>
    <p:sldId id="270" r:id="rId13"/>
    <p:sldId id="267" r:id="rId14"/>
    <p:sldId id="268" r:id="rId15"/>
    <p:sldId id="271" r:id="rId16"/>
    <p:sldId id="256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lDeFEo7P1WsFqFFQNh8Aw==" hashData="zsMT4vdOHJMx0ck6yXTSezX49EdsvBtj1JhupdkkTTib5jqKw82usdgARDKQ8wQR+vYtTaQ2sJW7ryzITVY+R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BE29B4-6CA6-4324-88E8-31CBD20461B4}" type="datetimeFigureOut">
              <a:rPr lang="fr-FR" smtClean="0"/>
              <a:t>27/02/2021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BC831-30C0-4B69-96A1-60CEE747AF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76035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81413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4042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06407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8948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8984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4323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52609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88526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45979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09322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16996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4904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4967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47435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471815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40651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5C80B-1EBC-4B87-80F4-463C9A5AE5D8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8242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77671-A630-4F40-92E5-3B2124F8AEEF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2822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D450A-5F61-4EE5-8DFD-E6E31E5CC63D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69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A8D17-70CC-419D-BD8A-FB5F8388D957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536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E8584-E247-415A-84BC-157950DB86E4}" type="datetime1">
              <a:rPr lang="fr-FR" smtClean="0"/>
              <a:t>27/02/2021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4935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CF6C6-AB0F-482F-94DF-A0AE600BACEA}" type="datetime1">
              <a:rPr lang="fr-FR" smtClean="0"/>
              <a:t>27/02/2021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9349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714C9-7988-428B-ABC6-FC3B736E9203}" type="datetime1">
              <a:rPr lang="fr-FR" smtClean="0"/>
              <a:t>27/02/2021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0462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34188-792B-44C9-87CE-A9F2D35DCF67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302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89452-822C-414E-9054-63145B8A7172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2208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460EB-27E3-4678-9EF5-E5DE18FD10F6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695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15F21-4327-4570-AF56-DA1CB90D81EF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266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FF00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chemeClr val="accent6">
                <a:lumMod val="50000"/>
              </a:schemeClr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C89082-1C18-48B4-BFC3-A9E496C92B4C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7926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1127" y="971551"/>
            <a:ext cx="9372598" cy="4900612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19922" y="1892884"/>
            <a:ext cx="9504526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La Franchise</a:t>
            </a:r>
            <a:endParaRPr lang="fr-FR" sz="9600" b="1" dirty="0" smtClean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N°1</a:t>
            </a:r>
            <a:endParaRPr lang="fr-FR" sz="96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9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  <p:sndAc>
          <p:stSnd loop="1">
            <p:snd r:embed="rId3" name="_Granada.wav"/>
          </p:stSnd>
        </p:sndAc>
      </p:transition>
    </mc:Choice>
    <mc:Fallback>
      <p:transition spd="slow" advTm="11000">
        <p:wedge/>
        <p:sndAc>
          <p:stSnd loop="1">
            <p:snd r:embed="rId3" name="_Granad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140" b="12891"/>
          <a:stretch/>
        </p:blipFill>
        <p:spPr>
          <a:xfrm>
            <a:off x="1385888" y="980346"/>
            <a:ext cx="9401176" cy="4911483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33239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83" b="25112"/>
          <a:stretch/>
        </p:blipFill>
        <p:spPr>
          <a:xfrm>
            <a:off x="1343026" y="972026"/>
            <a:ext cx="9429750" cy="4957287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8386" t="76775" r="44193" b="17755"/>
          <a:stretch/>
        </p:blipFill>
        <p:spPr>
          <a:xfrm>
            <a:off x="5129212" y="5014914"/>
            <a:ext cx="1729536" cy="285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895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2291" r="-278" b="29583"/>
          <a:stretch/>
        </p:blipFill>
        <p:spPr>
          <a:xfrm>
            <a:off x="1457325" y="948218"/>
            <a:ext cx="9366869" cy="4952520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8723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34529" r="172" b="24990"/>
          <a:stretch/>
        </p:blipFill>
        <p:spPr>
          <a:xfrm>
            <a:off x="1345065" y="971550"/>
            <a:ext cx="9441998" cy="4972050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87142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285" b="25847"/>
          <a:stretch/>
        </p:blipFill>
        <p:spPr>
          <a:xfrm>
            <a:off x="1416844" y="993219"/>
            <a:ext cx="9358312" cy="4871561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96771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8475" r="174" b="17832"/>
          <a:stretch/>
        </p:blipFill>
        <p:spPr>
          <a:xfrm>
            <a:off x="1373641" y="985838"/>
            <a:ext cx="9384848" cy="4929188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23235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0" y="942975"/>
            <a:ext cx="9525000" cy="4957763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13490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8705" r="303" b="14264"/>
          <a:stretch/>
        </p:blipFill>
        <p:spPr>
          <a:xfrm>
            <a:off x="1400176" y="985838"/>
            <a:ext cx="9386888" cy="4886325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08380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50" y="987515"/>
            <a:ext cx="9315450" cy="4898935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25674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0168" r="-292" b="14091"/>
          <a:stretch/>
        </p:blipFill>
        <p:spPr>
          <a:xfrm>
            <a:off x="1371600" y="956911"/>
            <a:ext cx="9427977" cy="4964422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74341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5484" y="970328"/>
            <a:ext cx="9461579" cy="4958985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76375" t="66325" r="3052" b="14452"/>
          <a:stretch/>
        </p:blipFill>
        <p:spPr>
          <a:xfrm>
            <a:off x="8743950" y="3286125"/>
            <a:ext cx="2043113" cy="1042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501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438" r="261"/>
          <a:stretch/>
        </p:blipFill>
        <p:spPr>
          <a:xfrm>
            <a:off x="1343025" y="971549"/>
            <a:ext cx="9358313" cy="4900613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20846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0175" y="975614"/>
            <a:ext cx="9315450" cy="4925124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76385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225" r="26" b="23647"/>
          <a:stretch/>
        </p:blipFill>
        <p:spPr>
          <a:xfrm>
            <a:off x="1445370" y="942975"/>
            <a:ext cx="9298829" cy="4957763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01165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9150" y="746527"/>
            <a:ext cx="9833700" cy="5364945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43737" y="1648836"/>
            <a:ext cx="9504525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96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 Franchise</a:t>
            </a:r>
            <a:endParaRPr lang="fr-FR" sz="9600" b="1" dirty="0">
              <a:ln w="22225">
                <a:solidFill>
                  <a:srgbClr val="FF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4033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93</TotalTime>
  <Words>103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21</cp:revision>
  <dcterms:created xsi:type="dcterms:W3CDTF">2021-02-26T17:40:21Z</dcterms:created>
  <dcterms:modified xsi:type="dcterms:W3CDTF">2021-02-27T11:04:40Z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