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e2OQUG6TWpPy+flBza0lw==" hashData="5jy5A6T6QOjoZ9N764UxWNzUOE6h1tkJQa/GufU/IIqFcdQtxOj/uWTNBK9dtT53zD1Qll1xKW1a9JzzBG05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25/10/2019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25/10/2019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25/10/2019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25/10/2019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10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934" y="383765"/>
            <a:ext cx="6587066" cy="6074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500" y="365538"/>
            <a:ext cx="5397634" cy="5990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1614" y="413909"/>
            <a:ext cx="6240919" cy="5942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266" y="368323"/>
            <a:ext cx="5926667" cy="5918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25119"/>
            <a:ext cx="5156200" cy="6058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89" r="-370" b="13580"/>
          <a:stretch/>
        </p:blipFill>
        <p:spPr>
          <a:xfrm>
            <a:off x="3439159" y="295676"/>
            <a:ext cx="5230708" cy="6060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5" r="347" b="4197"/>
          <a:stretch/>
        </p:blipFill>
        <p:spPr>
          <a:xfrm>
            <a:off x="3666066" y="321733"/>
            <a:ext cx="4892471" cy="60346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4" b="7724"/>
          <a:stretch/>
        </p:blipFill>
        <p:spPr>
          <a:xfrm>
            <a:off x="2010994" y="338667"/>
            <a:ext cx="8170011" cy="601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64" b="4693"/>
          <a:stretch/>
        </p:blipFill>
        <p:spPr>
          <a:xfrm>
            <a:off x="2326724" y="342597"/>
            <a:ext cx="7480495" cy="6172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71" b="3337"/>
          <a:stretch/>
        </p:blipFill>
        <p:spPr>
          <a:xfrm>
            <a:off x="2165764" y="351958"/>
            <a:ext cx="7860472" cy="6154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86" b="3605"/>
          <a:stretch/>
        </p:blipFill>
        <p:spPr>
          <a:xfrm>
            <a:off x="3436796" y="188685"/>
            <a:ext cx="5419337" cy="6316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740" y="374819"/>
            <a:ext cx="6665859" cy="5981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09" r="-446" b="3950"/>
          <a:stretch/>
        </p:blipFill>
        <p:spPr>
          <a:xfrm>
            <a:off x="3283819" y="280456"/>
            <a:ext cx="5566305" cy="63043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2507" y="330395"/>
            <a:ext cx="6553226" cy="6025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2019-10-19T15:50:02Z</dcterms:created>
  <dcterms:modified xsi:type="dcterms:W3CDTF">2019-10-25T13:56:11Z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