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6" r:id="rId7"/>
    <p:sldId id="263" r:id="rId8"/>
    <p:sldId id="265" r:id="rId9"/>
    <p:sldId id="269" r:id="rId10"/>
    <p:sldId id="264" r:id="rId11"/>
    <p:sldId id="268" r:id="rId12"/>
    <p:sldId id="270" r:id="rId13"/>
    <p:sldId id="271" r:id="rId14"/>
    <p:sldId id="272" r:id="rId15"/>
    <p:sldId id="274" r:id="rId16"/>
    <p:sldId id="273" r:id="rId17"/>
    <p:sldId id="267" r:id="rId18"/>
    <p:sldId id="26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u+18/LHl//ZZn4WZiKmKg==" hashData="eF7Pxbi1xF73CTlCjojP6gunYpROnyRyesU2aIpBJqzoAwy9+FeCC4hcvI1LHdsUgyNrgF6sx9wyevz9ba9yI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5" d="100"/>
          <a:sy n="55" d="100"/>
        </p:scale>
        <p:origin x="2796" y="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4F6D0E-D39D-401B-85CB-152B93417785}" type="datetimeFigureOut">
              <a:rPr lang="fr-FR" smtClean="0"/>
              <a:t>25/10/2019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22F337-5B41-439C-A23C-DB6F553139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551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80995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8580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28663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57420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67667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99242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45421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4083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51972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9572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81842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7901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52835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52302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9661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5113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62763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095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1EEE7-CE4A-48BF-8DBE-9731BB309654}" type="datetime1">
              <a:rPr lang="fr-FR" smtClean="0"/>
              <a:t>25/10/2019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482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DBF17-5505-43B6-B9AA-26E3E0B2BD2F}" type="datetime1">
              <a:rPr lang="fr-FR" smtClean="0"/>
              <a:t>25/10/2019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7187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8F08A-12CF-43CD-8323-4324C0A5C8FC}" type="datetime1">
              <a:rPr lang="fr-FR" smtClean="0"/>
              <a:t>25/10/2019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346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304E-5BE6-4BE6-AA05-5E2EEABE9DD3}" type="datetime1">
              <a:rPr lang="fr-FR" smtClean="0"/>
              <a:t>25/10/2019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538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C1C4E-CCF1-42B7-AFBB-5B3C360002EC}" type="datetime1">
              <a:rPr lang="fr-FR" smtClean="0"/>
              <a:t>25/10/2019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901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02C6B-19B1-49AC-B09A-FC2FAF9CA766}" type="datetime1">
              <a:rPr lang="fr-FR" smtClean="0"/>
              <a:t>25/10/2019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622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B2397-0533-4103-9376-4417E47AF5FA}" type="datetime1">
              <a:rPr lang="fr-FR" smtClean="0"/>
              <a:t>25/10/2019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3048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BA826-1F31-485E-B2C7-0333EA392DC6}" type="datetime1">
              <a:rPr lang="fr-FR" smtClean="0"/>
              <a:t>25/10/2019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341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5DF2E-FC9C-48D5-843B-BCD0F8CD34A1}" type="datetime1">
              <a:rPr lang="fr-FR" smtClean="0"/>
              <a:t>25/10/2019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250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56660-AD34-4F91-AD64-7BFAEF90077D}" type="datetime1">
              <a:rPr lang="fr-FR" smtClean="0"/>
              <a:t>25/10/2019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0959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6B952-7C40-4A75-B5BF-785C4BFFB278}" type="datetime1">
              <a:rPr lang="fr-FR" smtClean="0"/>
              <a:t>25/10/2019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53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4">
                <a:lumMod val="89000"/>
              </a:schemeClr>
            </a:gs>
            <a:gs pos="23000">
              <a:schemeClr val="accent4">
                <a:lumMod val="89000"/>
              </a:schemeClr>
            </a:gs>
            <a:gs pos="62000">
              <a:schemeClr val="accent4">
                <a:lumMod val="75000"/>
              </a:schemeClr>
            </a:gs>
            <a:gs pos="88000">
              <a:schemeClr val="accent4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14FB03-575A-437E-9733-67B62F0128D9}" type="datetime1">
              <a:rPr lang="fr-FR" smtClean="0"/>
              <a:t>25/10/2019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798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25/10/2019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360" y="344156"/>
            <a:ext cx="11449280" cy="616968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514330"/>
            <a:ext cx="9908482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    N° 9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618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  <p:sndAc>
          <p:stSnd loop="1">
            <p:snd r:embed="rId3" name="radada_001.wav"/>
          </p:stSnd>
        </p:sndAc>
      </p:transition>
    </mc:Choice>
    <mc:Fallback>
      <p:transition spd="slow" advTm="13000">
        <p:newsflash/>
        <p:sndAc>
          <p:stSnd loop="1">
            <p:snd r:embed="rId3" name="radada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25/10/2019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89" b="8406"/>
          <a:stretch/>
        </p:blipFill>
        <p:spPr>
          <a:xfrm>
            <a:off x="3465443" y="360750"/>
            <a:ext cx="5261113" cy="61364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48034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25/10/2019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2000" y="356616"/>
            <a:ext cx="8331200" cy="59984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4468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25/10/2019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86" b="9716"/>
          <a:stretch/>
        </p:blipFill>
        <p:spPr>
          <a:xfrm>
            <a:off x="972161" y="306853"/>
            <a:ext cx="10189621" cy="60494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0529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25/10/2019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5430" y="313267"/>
            <a:ext cx="6043083" cy="60430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1958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25/10/2019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8650" y="381000"/>
            <a:ext cx="5975350" cy="59753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0853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25/10/2019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5733" y="313267"/>
            <a:ext cx="6096000" cy="6096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4050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25/10/2019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0400" y="397932"/>
            <a:ext cx="5926667" cy="59266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1635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25/10/2019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1867" y="330199"/>
            <a:ext cx="6112933" cy="61129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6049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25/10/2019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9600" y="465666"/>
            <a:ext cx="5909733" cy="59097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43197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25/10/2019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9600" y="330200"/>
            <a:ext cx="6045200" cy="60452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1276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25/10/2019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6533" y="380999"/>
            <a:ext cx="5977467" cy="59774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3220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25/10/2019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3467" y="296333"/>
            <a:ext cx="6045200" cy="60452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06538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25/10/2019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5733" y="397933"/>
            <a:ext cx="6011334" cy="60113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5291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25/10/2019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5733" y="364067"/>
            <a:ext cx="6045200" cy="60452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786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25/10/2019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500269"/>
            <a:ext cx="5883965" cy="5883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6926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25/10/2019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420757"/>
            <a:ext cx="5963478" cy="5963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97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25/10/2019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57" y="318053"/>
            <a:ext cx="11449878" cy="616661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354724"/>
            <a:ext cx="9908482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932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114</Words>
  <Application>Microsoft Office PowerPoint</Application>
  <PresentationFormat>Grand écran</PresentationFormat>
  <Paragraphs>59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2019-10-19T15:50:02Z</dcterms:created>
  <dcterms:modified xsi:type="dcterms:W3CDTF">2019-10-25T13:42:43Z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