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WvqbNJB8GcYgsJulVNnzQ==" hashData="dOVwYdpU1IhWpVrBbAnGcEj3jZ5sI28cnITMpuVhy5c81s9HADkuMaV0gZox6pscICNP79m86QawFvcgF60E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25/10/2019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25/10/2019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925" y="1558382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8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 xmlns="">
      <p:transition spd="slow" advTm="13000">
        <p:newsflash/>
        <p:sndAc>
          <p:stSnd loop="1">
            <p:snd r:embed="rId6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061" y="338919"/>
            <a:ext cx="5393635" cy="61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757" y="410436"/>
            <a:ext cx="6042992" cy="6010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321100"/>
            <a:ext cx="8097078" cy="6086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295275"/>
            <a:ext cx="5543550" cy="6267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6" b="3284"/>
          <a:stretch/>
        </p:blipFill>
        <p:spPr>
          <a:xfrm>
            <a:off x="3971614" y="358425"/>
            <a:ext cx="4248772" cy="6141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775" y="327991"/>
            <a:ext cx="6003234" cy="6003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765" y="252543"/>
            <a:ext cx="4386469" cy="6126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1" b="6139"/>
          <a:stretch/>
        </p:blipFill>
        <p:spPr>
          <a:xfrm>
            <a:off x="2934161" y="434009"/>
            <a:ext cx="6323678" cy="592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335" y="356524"/>
            <a:ext cx="8746899" cy="5999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4713" y="373393"/>
            <a:ext cx="6461077" cy="5982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487" y="354494"/>
            <a:ext cx="4501392" cy="6001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051" y="320763"/>
            <a:ext cx="5579165" cy="6086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 b="4724"/>
          <a:stretch/>
        </p:blipFill>
        <p:spPr>
          <a:xfrm>
            <a:off x="2443280" y="405764"/>
            <a:ext cx="7247383" cy="6046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" b="5079"/>
          <a:stretch/>
        </p:blipFill>
        <p:spPr>
          <a:xfrm>
            <a:off x="1250634" y="264985"/>
            <a:ext cx="9632675" cy="6091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newsflash/>
      </p:transition>
    </mc:Choice>
    <mc:Fallback xmlns=""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2019-10-19T15:50:02Z</dcterms:created>
  <dcterms:modified xsi:type="dcterms:W3CDTF">2019-10-25T13:43:54Z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