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LL6Ff5aMAFk+HtWRcVz3g==" hashData="m8sk4otk3bfKUIiU3f5ES76I8BRuNBY0mvvbqIWYi4QyYfKbMYddMXimRXoGMwc6n5Q86+XFGuHH6pFYf3Aj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24/10/2019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24/10/2019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24/10/2019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24/10/2019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7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5480" y="350535"/>
            <a:ext cx="9721040" cy="6005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08" r="309"/>
          <a:stretch/>
        </p:blipFill>
        <p:spPr>
          <a:xfrm>
            <a:off x="3767720" y="188685"/>
            <a:ext cx="4598504" cy="6267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58" r="218" b="6474"/>
          <a:stretch/>
        </p:blipFill>
        <p:spPr>
          <a:xfrm>
            <a:off x="3048000" y="278296"/>
            <a:ext cx="6082748" cy="6135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609" y="396079"/>
            <a:ext cx="9167156" cy="596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80999"/>
            <a:ext cx="6029739" cy="6029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4591" y="410164"/>
            <a:ext cx="4982817" cy="6037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650" y="394252"/>
            <a:ext cx="5962098" cy="59620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765" y="380999"/>
            <a:ext cx="6003235" cy="6003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5" y="428625"/>
            <a:ext cx="600075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951" y="432252"/>
            <a:ext cx="7400097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78" b="4724"/>
          <a:stretch/>
        </p:blipFill>
        <p:spPr>
          <a:xfrm>
            <a:off x="1915350" y="328142"/>
            <a:ext cx="8361299" cy="6201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89"/>
          <a:stretch/>
        </p:blipFill>
        <p:spPr>
          <a:xfrm>
            <a:off x="3624469" y="422058"/>
            <a:ext cx="4943061" cy="6013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311" r="-206"/>
          <a:stretch/>
        </p:blipFill>
        <p:spPr>
          <a:xfrm>
            <a:off x="2683565" y="327576"/>
            <a:ext cx="6824869" cy="6028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5" y="428625"/>
            <a:ext cx="600075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2019-10-19T15:50:02Z</dcterms:created>
  <dcterms:modified xsi:type="dcterms:W3CDTF">2019-10-24T18:35:23Z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