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COt6BjIZVpLjYh59UwMyQ==" hashData="3AmNZV4WhXtjPWQ3gxLxdb8kZxmUMjxoZ5hEwvK8Fev9b2jVy0GbiPdxZBoh6EE+azWmA1ccvS059Gwieqptd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24/10/2019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24/10/2019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24/10/2019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24/10/2019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24/10/2019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24/10/2019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24/10/2019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24/10/2019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24/10/2019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24/10/2019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6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  <p:sndAc>
          <p:stSnd loop="1">
            <p:snd r:embed="rId3" name="radada_001.wav"/>
          </p:stSnd>
        </p:sndAc>
      </p:transition>
    </mc:Choice>
    <mc:Fallback>
      <p:transition spd="slow" advTm="13000">
        <p:fade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6369" y="297522"/>
            <a:ext cx="5019261" cy="60588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3527" y="269461"/>
            <a:ext cx="6086889" cy="60868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2153" y="339382"/>
            <a:ext cx="7510230" cy="6016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2296" y="383602"/>
            <a:ext cx="8693425" cy="6017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435" y="293159"/>
            <a:ext cx="9939130" cy="60631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5461" y="395655"/>
            <a:ext cx="8072452" cy="60581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7339" y="407504"/>
            <a:ext cx="8057322" cy="6042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6319" y="496903"/>
            <a:ext cx="6965003" cy="5859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379637"/>
            <a:ext cx="4992757" cy="61435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71" b="6091"/>
          <a:stretch/>
        </p:blipFill>
        <p:spPr>
          <a:xfrm>
            <a:off x="1775791" y="384262"/>
            <a:ext cx="8684171" cy="6064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1008" y="420756"/>
            <a:ext cx="6003235" cy="6003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852" y="337929"/>
            <a:ext cx="8070574" cy="60529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261" y="327991"/>
            <a:ext cx="6082748" cy="6082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7855" y="225047"/>
            <a:ext cx="9278233" cy="61633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24/10/2019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2019-10-19T15:50:02Z</dcterms:created>
  <dcterms:modified xsi:type="dcterms:W3CDTF">2019-10-24T18:11:44Z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