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Ri1O9Z8Tl9s7xyul91HeQ==" hashData="rAQeVkGltHE3g3nkZvTq+dw3mjhraQTzD/GnDH/qxeUGPkeNvCm9BAWJn7OkEzC9V3qJVKkquXyLo8GP8RWt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4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10/02/2020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10/02/2020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10/02/2020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10/02/2020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53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2194" y="389305"/>
            <a:ext cx="4698124" cy="6065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37"/>
          <a:stretch/>
        </p:blipFill>
        <p:spPr>
          <a:xfrm>
            <a:off x="4205327" y="408048"/>
            <a:ext cx="3723290" cy="6041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822" y="399716"/>
            <a:ext cx="5486400" cy="6012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495300"/>
            <a:ext cx="5715000" cy="5867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647" y="424059"/>
            <a:ext cx="9963807" cy="5947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724" y="371242"/>
            <a:ext cx="4713890" cy="6001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2" b="5771"/>
          <a:stretch/>
        </p:blipFill>
        <p:spPr>
          <a:xfrm>
            <a:off x="2623520" y="360855"/>
            <a:ext cx="6886903" cy="5995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932" y="354890"/>
            <a:ext cx="5880538" cy="5992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385762"/>
            <a:ext cx="5715000" cy="608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47" b="6797"/>
          <a:stretch/>
        </p:blipFill>
        <p:spPr>
          <a:xfrm>
            <a:off x="609015" y="303604"/>
            <a:ext cx="10973970" cy="6052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5" y="428625"/>
            <a:ext cx="600075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704" y="277582"/>
            <a:ext cx="6952592" cy="607876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251954"/>
            <a:ext cx="4269828" cy="6131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412052"/>
            <a:ext cx="6681380" cy="5937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10/02/2020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2020-02-10T16:53:18Z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