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Ky1/1VZMzOR5SRIn65l2g==" hashData="gZR/Hxe1mR7oOQ6hc+9Jz1ckPInR5SEvZS8ze9m0cHPNrM7KKEB6sAgaUcqXDkTklIB8BT418lFM7iUkhpmx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45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10/02/2020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10/02/2020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10/02/2020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10/02/2020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52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1873" y="385615"/>
            <a:ext cx="8548254" cy="6086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64327" y="314751"/>
            <a:ext cx="8143658" cy="5996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7709" y="362527"/>
            <a:ext cx="4558145" cy="60775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6727" y="394855"/>
            <a:ext cx="7924800" cy="5943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212" r="303" b="13738"/>
          <a:stretch/>
        </p:blipFill>
        <p:spPr>
          <a:xfrm>
            <a:off x="1489364" y="344851"/>
            <a:ext cx="9213272" cy="60114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5927" y="380999"/>
            <a:ext cx="5403274" cy="6003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9300" y="419100"/>
            <a:ext cx="8153400" cy="6019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486973"/>
            <a:ext cx="10480964" cy="5903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476" y="318655"/>
            <a:ext cx="2379847" cy="615141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4705" y="417698"/>
            <a:ext cx="5182590" cy="5938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0862" y="423862"/>
            <a:ext cx="6010275" cy="6010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94" b="5673"/>
          <a:stretch/>
        </p:blipFill>
        <p:spPr>
          <a:xfrm>
            <a:off x="3650673" y="241356"/>
            <a:ext cx="5000173" cy="60700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8435" y="415636"/>
            <a:ext cx="4761695" cy="5894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8291" y="327746"/>
            <a:ext cx="7786254" cy="6115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2019-10-19T15:50:02Z</dcterms:created>
  <dcterms:modified xsi:type="dcterms:W3CDTF">2020-02-10T16:10:00Z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