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8zlfKKke5zCXyf+72pD4A==" hashData="94Xy+taXw0w3Yk8+uB9qkSdCGZrZJZ8zt5Ll38YGI43SHzqwaDnsUTnBPzLSXULo7fkiIqsodmqCqSWxbUsQ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4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10/02/2020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10/02/2020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51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360218"/>
            <a:ext cx="4208582" cy="6003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0218" y="443344"/>
            <a:ext cx="3820017" cy="6021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47662"/>
            <a:ext cx="9144000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128" y="331197"/>
            <a:ext cx="6054436" cy="6070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262" y="381000"/>
            <a:ext cx="4943475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355600"/>
            <a:ext cx="600075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344" y="355170"/>
            <a:ext cx="8395855" cy="6047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835" y="379527"/>
            <a:ext cx="7481455" cy="6031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8681" y="212598"/>
            <a:ext cx="4516582" cy="6143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655" y="318655"/>
            <a:ext cx="5578515" cy="6089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28" r="-1962" b="7272"/>
          <a:stretch/>
        </p:blipFill>
        <p:spPr>
          <a:xfrm>
            <a:off x="4004971" y="364070"/>
            <a:ext cx="4148429" cy="5992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159" r="-109"/>
          <a:stretch/>
        </p:blipFill>
        <p:spPr>
          <a:xfrm>
            <a:off x="3741809" y="319914"/>
            <a:ext cx="4708381" cy="6036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304800"/>
            <a:ext cx="4242721" cy="606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02" r="-66" b="24157"/>
          <a:stretch/>
        </p:blipFill>
        <p:spPr>
          <a:xfrm>
            <a:off x="1773382" y="414111"/>
            <a:ext cx="8597258" cy="5897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2020-02-10T15:59:14Z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