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75" r:id="rId7"/>
    <p:sldId id="266" r:id="rId8"/>
    <p:sldId id="263" r:id="rId9"/>
    <p:sldId id="265" r:id="rId10"/>
    <p:sldId id="269" r:id="rId11"/>
    <p:sldId id="264" r:id="rId12"/>
    <p:sldId id="268" r:id="rId13"/>
    <p:sldId id="270" r:id="rId14"/>
    <p:sldId id="271" r:id="rId15"/>
    <p:sldId id="272" r:id="rId16"/>
    <p:sldId id="274" r:id="rId17"/>
    <p:sldId id="273" r:id="rId18"/>
    <p:sldId id="267" r:id="rId19"/>
    <p:sldId id="26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Gr/y7esi4p+/rZXKHZDQ==" hashData="3j3u/9HxuJWWx3UvVFeT9WGZ+SLgBQet30kio2O3FXrIfRdkRVK7W3QjuS2aCUypdqHnUQcYtYH+zaw9g3Q6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804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03/01/2020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03/01/2020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50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384" y="356030"/>
            <a:ext cx="4295477" cy="6000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2471" y="355600"/>
            <a:ext cx="6586330" cy="6037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357810"/>
            <a:ext cx="7650289" cy="6024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5"/>
          <a:stretch/>
        </p:blipFill>
        <p:spPr>
          <a:xfrm>
            <a:off x="1320540" y="226265"/>
            <a:ext cx="9550920" cy="6130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454" y="236572"/>
            <a:ext cx="10435091" cy="6119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8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120" y="304800"/>
            <a:ext cx="5817703" cy="6051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4" y="336604"/>
            <a:ext cx="6056245" cy="6039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6" y="382810"/>
            <a:ext cx="4359965" cy="6037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635" y="372164"/>
            <a:ext cx="4518992" cy="6025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01" y="359858"/>
            <a:ext cx="4894204" cy="6093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95" t="4637" r="8295" b="6860"/>
          <a:stretch/>
        </p:blipFill>
        <p:spPr>
          <a:xfrm>
            <a:off x="3670852" y="318052"/>
            <a:ext cx="48502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4784" y="361882"/>
            <a:ext cx="3912538" cy="6118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9549" y="336304"/>
            <a:ext cx="5618922" cy="6070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513" y="397565"/>
            <a:ext cx="5999922" cy="5999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2280515" y="338095"/>
            <a:ext cx="7844146" cy="6018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119</Words>
  <Application>Microsoft Office PowerPoint</Application>
  <PresentationFormat>Grand écran</PresentationFormat>
  <Paragraphs>62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2020-01-03T16:34:34Z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