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epCxH80zJTnncmQLxyZA==" hashData="gw9PER6ZY2ixEHaSMwaeAigmGaZd7bOCDmOpmez9OnJrzO7sW4aUT6+YhxhSZCBhBA/CRYH2iKuZPi7pqZRl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24/10/2019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24/10/2019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5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3585" y="466994"/>
            <a:ext cx="7167006" cy="5889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69" y="409492"/>
            <a:ext cx="7739269" cy="5997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3" y="348480"/>
            <a:ext cx="8878956" cy="6070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477" y="323660"/>
            <a:ext cx="6480313" cy="6098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301487"/>
            <a:ext cx="6096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2" y="382954"/>
            <a:ext cx="8574157" cy="6045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71" y="307677"/>
            <a:ext cx="6705601" cy="6048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4329" y="307775"/>
            <a:ext cx="8123583" cy="6134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191" y="321069"/>
            <a:ext cx="6891131" cy="6144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386911"/>
            <a:ext cx="10098157" cy="6020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696" y="326250"/>
            <a:ext cx="6877878" cy="6099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998" y="359996"/>
            <a:ext cx="5777947" cy="5996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244" y="339785"/>
            <a:ext cx="6268278" cy="6088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920" y="357592"/>
            <a:ext cx="4969497" cy="5998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2019-10-19T15:50:02Z</dcterms:created>
  <dcterms:modified xsi:type="dcterms:W3CDTF">2019-10-24T18:19:00Z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