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KDV8wY2+l9ZZMiVV989uQ==" hashData="yd8AOaLuj4NSt5UDfvtRa9Urh2296IbS5LqncYKMkYs6FypmRdIB76iBTpZGIiGp8Y/4z3BbGNHRUXhHmdrGf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03/01/2020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03/01/2020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03/01/2020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03/01/2020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03/01/2020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03/01/2020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03/01/2020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03/01/2020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03/01/2020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03/01/2020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49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2775" y="375430"/>
            <a:ext cx="8666450" cy="61071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t="2898" r="-969" b="8019"/>
          <a:stretch/>
        </p:blipFill>
        <p:spPr>
          <a:xfrm>
            <a:off x="3982687" y="283541"/>
            <a:ext cx="4226626" cy="61092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85391" y="253010"/>
            <a:ext cx="7421218" cy="61033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8" b="5810"/>
          <a:stretch/>
        </p:blipFill>
        <p:spPr>
          <a:xfrm>
            <a:off x="2738230" y="350141"/>
            <a:ext cx="6715540" cy="60062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607" r="-241" b="8981"/>
          <a:stretch/>
        </p:blipFill>
        <p:spPr>
          <a:xfrm>
            <a:off x="2422624" y="300586"/>
            <a:ext cx="7288696" cy="60557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3774" y="381000"/>
            <a:ext cx="5950226" cy="59502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74503" y="396602"/>
            <a:ext cx="6082749" cy="60582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9012" y="490537"/>
            <a:ext cx="5133975" cy="58769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2435" y="363026"/>
            <a:ext cx="5367130" cy="61319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400" y="341336"/>
            <a:ext cx="5098774" cy="60921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72"/>
          <a:stretch/>
        </p:blipFill>
        <p:spPr>
          <a:xfrm>
            <a:off x="2425149" y="349238"/>
            <a:ext cx="7263762" cy="60071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696" r="-628" b="14782"/>
          <a:stretch/>
        </p:blipFill>
        <p:spPr>
          <a:xfrm>
            <a:off x="3746263" y="324966"/>
            <a:ext cx="4641417" cy="60313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2382964" y="270314"/>
            <a:ext cx="7426071" cy="60860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5148" y="349810"/>
            <a:ext cx="7447722" cy="60719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23</cp:revision>
  <dcterms:created xsi:type="dcterms:W3CDTF">2019-10-19T15:50:02Z</dcterms:created>
  <dcterms:modified xsi:type="dcterms:W3CDTF">2020-01-03T16:25:17Z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