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xvyVOcQ+L7nQjLh4+0u4A==" hashData="cLmJmJ2wFfdPvCJGwkEPi9KyOR4pt2JYsZsIFPDx+5vuDSzucS6m3DHXyGy/EG/cvReSge2XBZ1mTdISkVDS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02/01/2020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02/01/2020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02/01/2020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02/01/2020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02/01/2020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02/01/2020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02/01/2020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02/01/2020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02/01/2020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02/01/2020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98144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48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476" y="438591"/>
            <a:ext cx="4771506" cy="59877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2086" y="464126"/>
            <a:ext cx="5868787" cy="5868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7105" y="406860"/>
            <a:ext cx="4505500" cy="60073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5428" y="432762"/>
            <a:ext cx="3784667" cy="58630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7476" y="387184"/>
            <a:ext cx="4821382" cy="6028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7354" y="482138"/>
            <a:ext cx="4698438" cy="5867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0356" y="362527"/>
            <a:ext cx="4505499" cy="60073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0480" y="473364"/>
            <a:ext cx="4472247" cy="59629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0356" y="384695"/>
            <a:ext cx="4488873" cy="5985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6822" y="371445"/>
            <a:ext cx="6932814" cy="61200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6982" y="380725"/>
            <a:ext cx="4472247" cy="59707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462" y="364374"/>
            <a:ext cx="5985163" cy="59851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8960" y="364374"/>
            <a:ext cx="6051665" cy="6051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478" y="387570"/>
            <a:ext cx="6453809" cy="5996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02/01/2020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2019-10-19T15:50:02Z</dcterms:created>
  <dcterms:modified xsi:type="dcterms:W3CDTF">2020-01-02T14:31:40Z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