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NQuPiQIovuax4crD1x2Uw==" hashData="f3B5wKi9XJrd0t2ed3DWxbcFqJQ0AMy5MLYmFu7WZhtTvOOkRjy9zRR9Vhk6UVgMMjI0Fc6/foQq/8fZxWTfJ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01/01/2020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01/01/2020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01/01/2020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01/01/2020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01/01/2020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01/01/2020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01/01/2020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01/01/2020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01/01/2020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01/01/2020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47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7339" y="313358"/>
            <a:ext cx="8057322" cy="6042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6610" y="377289"/>
            <a:ext cx="7938052" cy="6013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3130" y="365904"/>
            <a:ext cx="4532244" cy="6090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9861" y="381574"/>
            <a:ext cx="7845287" cy="60539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4503" y="391478"/>
            <a:ext cx="6082749" cy="6035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4504" y="357809"/>
            <a:ext cx="6125678" cy="60605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3043" y="457835"/>
            <a:ext cx="5539409" cy="5970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65" y="371060"/>
            <a:ext cx="5278351" cy="6142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878" y="407504"/>
            <a:ext cx="4532244" cy="6042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3130" y="302873"/>
            <a:ext cx="4585253" cy="61456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3861" y="371611"/>
            <a:ext cx="4850296" cy="5983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5548" y="415124"/>
            <a:ext cx="8653669" cy="59638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5322" y="326798"/>
            <a:ext cx="5300869" cy="61127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4104" y="384313"/>
            <a:ext cx="4876784" cy="60239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01/01/2020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2019-10-19T15:50:02Z</dcterms:created>
  <dcterms:modified xsi:type="dcterms:W3CDTF">2020-01-01T19:52:55Z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