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7f45LfBFdIkIC9O6wQcA==" hashData="W2dm5NHs+jJQ7dCCKwCF1ozKTAe9lHZFHHgcuDyTccNQDuyrvOk9prtE6+05m+yU+nxJB56NReIeuEI9G3JA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30/12/2019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30/12/2019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30/12/2019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30/12/2019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30/12/2019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46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426" y="368100"/>
            <a:ext cx="7103165" cy="6031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599" y="448234"/>
            <a:ext cx="4782671" cy="5908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6285" y="407851"/>
            <a:ext cx="9715501" cy="5958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399" y="359229"/>
            <a:ext cx="8177617" cy="6065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242" y="391886"/>
            <a:ext cx="4794753" cy="5973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9"/>
          <a:stretch/>
        </p:blipFill>
        <p:spPr>
          <a:xfrm>
            <a:off x="3524250" y="375557"/>
            <a:ext cx="5178879" cy="605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029" y="367914"/>
            <a:ext cx="5649685" cy="5995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086" y="386962"/>
            <a:ext cx="6041571" cy="5965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1"/>
          <a:stretch/>
        </p:blipFill>
        <p:spPr>
          <a:xfrm>
            <a:off x="2701326" y="367393"/>
            <a:ext cx="6789348" cy="6123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4" y="363001"/>
            <a:ext cx="5698672" cy="6091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470" y="382250"/>
            <a:ext cx="8605159" cy="6066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833" y="275222"/>
            <a:ext cx="4869653" cy="6081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14" y="391885"/>
            <a:ext cx="8098972" cy="6074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3728" y="375557"/>
            <a:ext cx="8153197" cy="6026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30/12/2019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2019-10-19T15:50:02Z</dcterms:created>
  <dcterms:modified xsi:type="dcterms:W3CDTF">2019-12-30T18:39:48Z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