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6" r:id="rId6"/>
    <p:sldId id="263" r:id="rId7"/>
    <p:sldId id="265" r:id="rId8"/>
    <p:sldId id="269" r:id="rId9"/>
    <p:sldId id="264" r:id="rId10"/>
    <p:sldId id="268" r:id="rId11"/>
    <p:sldId id="270" r:id="rId12"/>
    <p:sldId id="271" r:id="rId13"/>
    <p:sldId id="272" r:id="rId14"/>
    <p:sldId id="274" r:id="rId15"/>
    <p:sldId id="273" r:id="rId16"/>
    <p:sldId id="267" r:id="rId17"/>
    <p:sldId id="26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tbElIC71gxPRS8Emhl+zQ==" hashData="R4UzwSaoWbRxlrsCV7ic0usSyIpP//bRRkSzkS6136YOPXkh+fQDb+Bj40vaPYtTa0JaNMrGApq3AnOWroUc0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29/12/2019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29/12/2019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29/12/2019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45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8809" y="300062"/>
            <a:ext cx="9874382" cy="60562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6765" y="375986"/>
            <a:ext cx="9064487" cy="60354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2887" y="372164"/>
            <a:ext cx="4505740" cy="6007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9861" y="347868"/>
            <a:ext cx="8004314" cy="6003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6052" y="424070"/>
            <a:ext cx="5505986" cy="5959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114" y="354009"/>
            <a:ext cx="7885044" cy="60583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390" y="442843"/>
            <a:ext cx="4426227" cy="5901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8365" y="383815"/>
            <a:ext cx="6215269" cy="60903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219075"/>
            <a:ext cx="11430000" cy="6419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1" y="423513"/>
            <a:ext cx="5138530" cy="5885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4017" y="354495"/>
            <a:ext cx="6016488" cy="60164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73765"/>
            <a:ext cx="5883966" cy="58839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3930" y="379354"/>
            <a:ext cx="7063409" cy="59980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109</Words>
  <Application>Microsoft Office PowerPoint</Application>
  <PresentationFormat>Grand écran</PresentationFormat>
  <Paragraphs>56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2019-10-19T15:50:02Z</dcterms:created>
  <dcterms:modified xsi:type="dcterms:W3CDTF">2019-12-29T11:17:20Z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