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740URfa2KTMwISVVFGMaQ==" hashData="VuYygn+5Rv8dvmfrNG5rU9v1nnZXP4Yk5iqjy8mfsVlY2f/BUrY9A6QPmtwwZnZW0s5P8XvBY7nESjhMquu2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44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43" y="364351"/>
            <a:ext cx="5640457" cy="6129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643" y="357808"/>
            <a:ext cx="4389045" cy="6083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78" y="307266"/>
            <a:ext cx="4611757" cy="6137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8995" y="249161"/>
            <a:ext cx="4414010" cy="6107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341102"/>
            <a:ext cx="7633252" cy="6049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3" y="379448"/>
            <a:ext cx="5857461" cy="6044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496" y="410817"/>
            <a:ext cx="6169652" cy="6016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94" t="10776" r="656"/>
          <a:stretch/>
        </p:blipFill>
        <p:spPr>
          <a:xfrm>
            <a:off x="2692486" y="338170"/>
            <a:ext cx="6807027" cy="6181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93" t="2855" r="5104" b="8136"/>
          <a:stretch/>
        </p:blipFill>
        <p:spPr>
          <a:xfrm>
            <a:off x="3240156" y="353252"/>
            <a:ext cx="5711687" cy="6151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3" y="341243"/>
            <a:ext cx="6109253" cy="6109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29501"/>
            <a:ext cx="6082748" cy="6105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388000"/>
            <a:ext cx="4217505" cy="5937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870" y="341666"/>
            <a:ext cx="4744278" cy="6039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84" y="511817"/>
            <a:ext cx="11116832" cy="5834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2019-12-04T17:46:40Z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