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5" r:id="rId17"/>
    <p:sldId id="273" r:id="rId18"/>
    <p:sldId id="267" r:id="rId19"/>
    <p:sldId id="262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yBpRfcbjyElaxvAQPyYlA==" hashData="zGhWOQhC1zZ6sn8dxbC+LByRNpPsAkSgxA4l2L/BpoaDqr2ZN+iiwyF6Y1pBX+0gmlVU9QPpece4YNCBvWa+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054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04/12/2019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04/12/2019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43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4504" y="327990"/>
            <a:ext cx="6122505" cy="6122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044" y="377654"/>
            <a:ext cx="8733182" cy="6020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4504" y="341242"/>
            <a:ext cx="6109253" cy="6109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322" y="339122"/>
            <a:ext cx="5274365" cy="6118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186"/>
          <a:stretch/>
        </p:blipFill>
        <p:spPr>
          <a:xfrm>
            <a:off x="4167188" y="239460"/>
            <a:ext cx="3911148" cy="6214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357145"/>
            <a:ext cx="5936974" cy="6035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327868"/>
            <a:ext cx="5151783" cy="6058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095" y="326885"/>
            <a:ext cx="5335810" cy="60294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31704" y="450573"/>
            <a:ext cx="5055705" cy="5966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5741" y="318052"/>
            <a:ext cx="4220518" cy="6038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345882"/>
            <a:ext cx="5138530" cy="6037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634" y="411036"/>
            <a:ext cx="4452731" cy="6035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861" y="397564"/>
            <a:ext cx="4797288" cy="5996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387574"/>
            <a:ext cx="4217504" cy="5938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085" r="-543" b="7680"/>
          <a:stretch/>
        </p:blipFill>
        <p:spPr>
          <a:xfrm>
            <a:off x="2853320" y="224353"/>
            <a:ext cx="6427304" cy="6131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0572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119</Words>
  <Application>Microsoft Office PowerPoint</Application>
  <PresentationFormat>Grand écran</PresentationFormat>
  <Paragraphs>62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2019-10-19T15:50:02Z</dcterms:created>
  <dcterms:modified xsi:type="dcterms:W3CDTF">2019-12-04T17:29:23Z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