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j+YLeiVSrMiLCMjdWUFRQ==" hashData="2bq7wkFnmPlYP1GtJjZef7wwUPDPjTLokaBszGci6u/isTR7Bwtz4qvKj9WeeUTe8PIc4PwmmjipVW6qqhFBI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04/12/2019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04/12/2019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42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985" r="-406" b="26763"/>
          <a:stretch/>
        </p:blipFill>
        <p:spPr>
          <a:xfrm>
            <a:off x="2240929" y="414104"/>
            <a:ext cx="7710141" cy="6029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3043" y="305021"/>
            <a:ext cx="5711687" cy="6092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519" t="8406" r="726"/>
          <a:stretch/>
        </p:blipFill>
        <p:spPr>
          <a:xfrm>
            <a:off x="2736075" y="410734"/>
            <a:ext cx="6719849" cy="6036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899" y="450574"/>
            <a:ext cx="11174202" cy="5905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1" y="341243"/>
            <a:ext cx="6069496" cy="606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2728" y="331304"/>
            <a:ext cx="4518785" cy="6025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5120" y="389466"/>
            <a:ext cx="5901760" cy="6079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1" y="331305"/>
            <a:ext cx="5115198" cy="6092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3130" y="372165"/>
            <a:ext cx="4545496" cy="606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4242" y="362593"/>
            <a:ext cx="9250019" cy="6115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295" y="386761"/>
            <a:ext cx="8666921" cy="6029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7756" y="376375"/>
            <a:ext cx="6122505" cy="6001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7617" y="317738"/>
            <a:ext cx="8698709" cy="6038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7" y="358536"/>
            <a:ext cx="8693425" cy="5952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2019-10-19T15:50:02Z</dcterms:created>
  <dcterms:modified xsi:type="dcterms:W3CDTF">2019-12-04T17:18:20Z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