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8UDWyuSegsdoS2r4q8T3Q==" hashData="fKbDZxvGQelQFsnHQvlOUUATBHjsfjZE9qNPqeDiMaPqI6l9Tm2UQI9SdNO8e71xCgFLL09BmiezpJ6GALdn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04/12/2019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04/12/2019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41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635" y="384313"/>
            <a:ext cx="4509880" cy="6013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276225"/>
            <a:ext cx="5143500" cy="6168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383" y="405411"/>
            <a:ext cx="7593496" cy="5994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9" y="341243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381000"/>
            <a:ext cx="4572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381000"/>
            <a:ext cx="4572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96"/>
          <a:stretch/>
        </p:blipFill>
        <p:spPr>
          <a:xfrm>
            <a:off x="3858303" y="420722"/>
            <a:ext cx="4475393" cy="6016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79991"/>
            <a:ext cx="5976729" cy="6084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7357" y="414128"/>
            <a:ext cx="4810540" cy="6013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0"/>
          <a:stretch/>
        </p:blipFill>
        <p:spPr>
          <a:xfrm>
            <a:off x="3074504" y="348336"/>
            <a:ext cx="6163266" cy="6105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359036"/>
            <a:ext cx="5125278" cy="6026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65" y="344557"/>
            <a:ext cx="5349323" cy="6113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904" y="419549"/>
            <a:ext cx="10363199" cy="5988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957" y="397565"/>
            <a:ext cx="9719891" cy="6034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2019-10-19T15:50:02Z</dcterms:created>
  <dcterms:modified xsi:type="dcterms:W3CDTF">2019-12-04T17:05:03Z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