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pOk1i5fJ2znk1mM+mssQ==" hashData="LSLy24GYhHtRLJfLf4S4psRAQiii9ch35G1b5yhHhCMa/kC0pUMAwE6V8lUrVi5cyIkbkfgn0ZzKyq1LQQlX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40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8261" y="400253"/>
            <a:ext cx="4045139" cy="6064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3" y="327991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29" y="409194"/>
            <a:ext cx="4505741" cy="6039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8112" y="457200"/>
            <a:ext cx="4295775" cy="594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7248" y="207941"/>
            <a:ext cx="4217504" cy="6148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571" b="11456"/>
          <a:stretch/>
        </p:blipFill>
        <p:spPr>
          <a:xfrm>
            <a:off x="2674117" y="330942"/>
            <a:ext cx="6843765" cy="6025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0" y="339573"/>
            <a:ext cx="4572000" cy="6090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48" y="384313"/>
            <a:ext cx="6141069" cy="6071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7265" y="331304"/>
            <a:ext cx="4659414" cy="602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31221"/>
            <a:ext cx="7050156" cy="6036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57809"/>
            <a:ext cx="5142381" cy="6010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643" y="372611"/>
            <a:ext cx="7553740" cy="5986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426" y="342900"/>
            <a:ext cx="4031974" cy="60479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447675"/>
            <a:ext cx="5372100" cy="5962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2019-12-04T16:51:02Z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