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5" r:id="rId17"/>
    <p:sldId id="278" r:id="rId18"/>
    <p:sldId id="277" r:id="rId19"/>
    <p:sldId id="276" r:id="rId20"/>
    <p:sldId id="279" r:id="rId21"/>
    <p:sldId id="273" r:id="rId22"/>
    <p:sldId id="267" r:id="rId23"/>
    <p:sldId id="262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gwEzc7wnUgxl7c+ZvL1iQ==" hashData="vmZyER/M50emyc7MBGXNQUlgEOpCJJepsUeuKbgnu4tYDpeTjjwq9n3JhSJPMqkq2T//+AR4s1EmbdEvzU/V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20/10/2019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517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6501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687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2656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8865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20/10/2019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20/10/2019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20/10/2019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4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122" y="361122"/>
            <a:ext cx="6135755" cy="6135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1" b="8005"/>
          <a:stretch/>
        </p:blipFill>
        <p:spPr>
          <a:xfrm>
            <a:off x="1523807" y="354448"/>
            <a:ext cx="9144386" cy="6001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3" y="414867"/>
            <a:ext cx="5994400" cy="599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533" y="355650"/>
            <a:ext cx="5943600" cy="6060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531" y="439755"/>
            <a:ext cx="10725136" cy="5916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263894"/>
            <a:ext cx="5156199" cy="6092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467" y="357876"/>
            <a:ext cx="9025466" cy="6040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012" y="447675"/>
            <a:ext cx="5133975" cy="59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0572" y="428799"/>
            <a:ext cx="5892800" cy="6050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4166" y="357186"/>
            <a:ext cx="4732867" cy="59991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38200" y="357186"/>
            <a:ext cx="501226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On a retrouvé le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marsupilami Ne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riez pas c'est la "porte-parole du gouvernement" Macron.....!!! Quelle belle image de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France . . .</a:t>
            </a:r>
          </a:p>
        </p:txBody>
      </p:sp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133" y="364770"/>
            <a:ext cx="7840134" cy="6011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3" y="364067"/>
            <a:ext cx="6045200" cy="604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210" y="338440"/>
            <a:ext cx="535358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351043"/>
            <a:ext cx="8517467" cy="6024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933" y="345965"/>
            <a:ext cx="7704667" cy="60726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220874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98"/>
          <a:stretch/>
        </p:blipFill>
        <p:spPr>
          <a:xfrm>
            <a:off x="174172" y="541867"/>
            <a:ext cx="11881581" cy="5769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917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067" y="363290"/>
            <a:ext cx="5113866" cy="5967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383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0300" y="260350"/>
            <a:ext cx="48514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621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649" y="397933"/>
            <a:ext cx="5958417" cy="5958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09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166</Words>
  <Application>Microsoft Office PowerPoint</Application>
  <PresentationFormat>Grand écran</PresentationFormat>
  <Paragraphs>76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2019-10-20T17:44:41Z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