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BXYI2yYPOp8W2UNyHQhSA==" hashData="6Tz8D82zx1gmUywhnrcn96xqQ2DVQKMpZelNjvvqVs/1/JpM4/Ih/UoX8luCH2LxXfC4zQ/tYLapsD2z87L+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04/12/2019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04/12/2019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04/12/2019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04/12/2019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39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89" r="9" b="6860"/>
          <a:stretch/>
        </p:blipFill>
        <p:spPr>
          <a:xfrm>
            <a:off x="3333711" y="346123"/>
            <a:ext cx="5466522" cy="60201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5234" y="188685"/>
            <a:ext cx="6281531" cy="6281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7513" y="314739"/>
            <a:ext cx="6082748" cy="6082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261" y="314739"/>
            <a:ext cx="609600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3774" y="357920"/>
            <a:ext cx="5883965" cy="6060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370453"/>
            <a:ext cx="5072270" cy="60655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8575" y="357187"/>
            <a:ext cx="4514850" cy="6143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070" y="515789"/>
            <a:ext cx="8256104" cy="58546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1" y="374031"/>
            <a:ext cx="5085522" cy="6043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4433" y="342898"/>
            <a:ext cx="4008968" cy="60134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8259" y="419318"/>
            <a:ext cx="4125141" cy="60344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3481" y="371060"/>
            <a:ext cx="3992140" cy="59852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344406"/>
            <a:ext cx="4114800" cy="6169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4817" y="305692"/>
            <a:ext cx="8468140" cy="61409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2019-10-19T15:50:02Z</dcterms:created>
  <dcterms:modified xsi:type="dcterms:W3CDTF">2019-12-04T16:41:06Z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