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HVBBMk43FPmxxA8hTaTsQ==" hashData="VSBxElCdyWzt1zOYG8tjHVJVygNnWN8r2iE1McFJyPo5VQRXOLcOGMuWjKvwo1tzKRfL9yxy/wRdRvosobkO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23/11/2019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23/11/2019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23/11/2019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23/11/2019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38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334572"/>
            <a:ext cx="5138530" cy="605992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477" y="316120"/>
            <a:ext cx="6493565" cy="6101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513" y="327991"/>
            <a:ext cx="6069496" cy="606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504" y="308112"/>
            <a:ext cx="6202018" cy="6085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0765" y="327991"/>
            <a:ext cx="6056244" cy="60562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017" y="288235"/>
            <a:ext cx="6082748" cy="6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0765" y="314739"/>
            <a:ext cx="6069496" cy="606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773" y="327991"/>
            <a:ext cx="6003235" cy="6003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261" y="327991"/>
            <a:ext cx="6082748" cy="6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317113"/>
            <a:ext cx="5085522" cy="6155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5147" y="339283"/>
            <a:ext cx="5979096" cy="61410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740" y="356833"/>
            <a:ext cx="6308034" cy="60678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535430" y="311928"/>
            <a:ext cx="52006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 groupe ABBA s’est reformé…….</a:t>
            </a:r>
          </a:p>
        </p:txBody>
      </p:sp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121" y="287466"/>
            <a:ext cx="5373757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284995"/>
            <a:ext cx="7023652" cy="61261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120</Words>
  <Application>Microsoft Office PowerPoint</Application>
  <PresentationFormat>Grand écran</PresentationFormat>
  <Paragraphs>60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2019-10-19T15:50:02Z</dcterms:created>
  <dcterms:modified xsi:type="dcterms:W3CDTF">2019-11-23T19:44:51Z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