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miTUYmsR+Yhpwibcd/jrQ==" hashData="XuFbDRDTjR6I2HYdIi4eQZ9gya3muDf1bppYkRgu/OVuf+djKZGBltCliEQ+P/BB3Om6sYlK2jUPeLGTc2hJ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23/11/2019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23/11/2019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23/11/2019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23/11/2019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37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2954" y="382384"/>
            <a:ext cx="6570884" cy="6033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537" y="285750"/>
            <a:ext cx="5114925" cy="6286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7316" y="457933"/>
            <a:ext cx="7448203" cy="5855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183" y="333675"/>
            <a:ext cx="7431578" cy="602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328" y="421293"/>
            <a:ext cx="5935287" cy="589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50" b="7495"/>
          <a:stretch/>
        </p:blipFill>
        <p:spPr>
          <a:xfrm>
            <a:off x="3350537" y="304800"/>
            <a:ext cx="5490926" cy="6051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251" r="-640" b="7826"/>
          <a:stretch/>
        </p:blipFill>
        <p:spPr>
          <a:xfrm>
            <a:off x="3704534" y="326611"/>
            <a:ext cx="4782931" cy="6029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28" b="5121"/>
          <a:stretch/>
        </p:blipFill>
        <p:spPr>
          <a:xfrm>
            <a:off x="3536156" y="188685"/>
            <a:ext cx="5119688" cy="6232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113" y="322273"/>
            <a:ext cx="9289774" cy="5989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361191"/>
            <a:ext cx="8839200" cy="6036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15160"/>
            <a:ext cx="5054462" cy="6041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948" y="324427"/>
            <a:ext cx="6851374" cy="6102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765" y="314739"/>
            <a:ext cx="60694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765" y="354495"/>
            <a:ext cx="6029739" cy="6029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2019-11-23T19:32:24Z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