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7" r:id="rId17"/>
    <p:sldId id="275" r:id="rId18"/>
    <p:sldId id="276" r:id="rId19"/>
    <p:sldId id="273" r:id="rId20"/>
    <p:sldId id="267" r:id="rId21"/>
    <p:sldId id="262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xVjDor/YNNFjo85HVBQPg==" hashData="Kd5EhVC3PPGGP3jq8NtvFXoBLaZ/jfh2oeDmVaEJ448c7gXdDBx81UDwfgOwZBErFXk5dHGb5nj0rOUwGDrF0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22/11/2019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1378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42932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40425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22/11/2019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22/11/2019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22/11/2019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22/11/2019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36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304" r="513"/>
          <a:stretch/>
        </p:blipFill>
        <p:spPr>
          <a:xfrm>
            <a:off x="3299791" y="279759"/>
            <a:ext cx="5592417" cy="60765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4504" y="344446"/>
            <a:ext cx="6162261" cy="6051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0835" y="278296"/>
            <a:ext cx="8256104" cy="61920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9061" y="263203"/>
            <a:ext cx="5526156" cy="61401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3496" y="254758"/>
            <a:ext cx="4625007" cy="61015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1009" y="341243"/>
            <a:ext cx="6082748" cy="60827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4748" y="360707"/>
            <a:ext cx="6228522" cy="60338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8243" y="347682"/>
            <a:ext cx="6241774" cy="60979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4503" y="299373"/>
            <a:ext cx="6162261" cy="61404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317887"/>
            <a:ext cx="6215270" cy="61050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5200" y="328612"/>
            <a:ext cx="5181600" cy="6200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8242" y="341115"/>
            <a:ext cx="6268279" cy="60857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894197" y="341115"/>
            <a:ext cx="104036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générations qui ne parlent plus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3374" y="371060"/>
            <a:ext cx="4625312" cy="60633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5235" y="295414"/>
            <a:ext cx="6453808" cy="61042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1928" y="372717"/>
            <a:ext cx="8150087" cy="61125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705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2470" y="343159"/>
            <a:ext cx="6559826" cy="60856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5253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6053" y="314623"/>
            <a:ext cx="5526156" cy="61549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696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22/11/2019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135</Words>
  <Application>Microsoft Office PowerPoint</Application>
  <PresentationFormat>Grand écran</PresentationFormat>
  <Paragraphs>69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2019-10-19T15:50:02Z</dcterms:created>
  <dcterms:modified xsi:type="dcterms:W3CDTF">2019-11-22T19:08:30Z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